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441" r:id="rId3"/>
    <p:sldId id="458" r:id="rId4"/>
    <p:sldId id="453" r:id="rId5"/>
    <p:sldId id="454" r:id="rId6"/>
    <p:sldId id="449" r:id="rId7"/>
    <p:sldId id="461" r:id="rId8"/>
    <p:sldId id="459" r:id="rId9"/>
    <p:sldId id="446" r:id="rId10"/>
    <p:sldId id="460" r:id="rId11"/>
    <p:sldId id="462" r:id="rId12"/>
    <p:sldId id="451" r:id="rId13"/>
    <p:sldId id="457" r:id="rId14"/>
    <p:sldId id="463" r:id="rId15"/>
    <p:sldId id="455" r:id="rId16"/>
    <p:sldId id="464" r:id="rId17"/>
    <p:sldId id="452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60E146"/>
    <a:srgbClr val="C4E59F"/>
    <a:srgbClr val="E79D19"/>
    <a:srgbClr val="F7D685"/>
    <a:srgbClr val="CFF7D9"/>
    <a:srgbClr val="CFF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30" autoAdjust="0"/>
    <p:restoredTop sz="94291" autoAdjust="0"/>
  </p:normalViewPr>
  <p:slideViewPr>
    <p:cSldViewPr>
      <p:cViewPr varScale="1">
        <p:scale>
          <a:sx n="65" d="100"/>
          <a:sy n="65" d="100"/>
        </p:scale>
        <p:origin x="8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6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4D4475-9465-49E8-A2A2-AB9B9589F84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266B79B-6778-4B69-9775-F38094E7E7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20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קבוצה סגורה</a:t>
            </a:r>
          </a:p>
          <a:p>
            <a:r>
              <a:rPr lang="he-IL" dirty="0"/>
              <a:t>חברים</a:t>
            </a:r>
            <a:r>
              <a:rPr lang="he-IL" baseline="0" dirty="0"/>
              <a:t> בה רק מורים שרשומים במוקד מקצוע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6B79B-6778-4B69-9775-F38094E7E7B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464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349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150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41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38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566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45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693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91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72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79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1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5B344-CF1C-4D91-867A-128171B01F8D}" type="datetimeFigureOut">
              <a:rPr lang="he-IL" smtClean="0"/>
              <a:t>א'/תמוז/תשע"ו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57F2A-654D-4C12-84D9-0B3BAD9126B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0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log.penjee.com/wp-content/uploads/2015/04/top-5-programming-animated-gifs_demonstration-of-while-loop-animation_logo.gi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7"/>
          <p:cNvSpPr>
            <a:spLocks noGrp="1"/>
          </p:cNvSpPr>
          <p:nvPr>
            <p:ph type="subTitle" idx="1"/>
          </p:nvPr>
        </p:nvSpPr>
        <p:spPr>
          <a:xfrm>
            <a:off x="1372652" y="4830753"/>
            <a:ext cx="6400800" cy="1752600"/>
          </a:xfrm>
        </p:spPr>
        <p:txBody>
          <a:bodyPr/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סמינר קיץ 2016</a:t>
            </a:r>
            <a:br>
              <a:rPr lang="he-I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בחזית המחקר במדעי המחשב</a:t>
            </a:r>
          </a:p>
          <a:p>
            <a:r>
              <a:rPr lang="he-IL" sz="1800" dirty="0">
                <a:solidFill>
                  <a:schemeClr val="accent1">
                    <a:lumMod val="75000"/>
                  </a:schemeClr>
                </a:solidFill>
              </a:rPr>
              <a:t>שלומית בן שחר</a:t>
            </a:r>
            <a:endParaRPr lang="en-US" sz="1800" dirty="0"/>
          </a:p>
        </p:txBody>
      </p:sp>
      <p:pic>
        <p:nvPicPr>
          <p:cNvPr id="4098" name="Picture 2" descr="http://www.hanerdolek.org/images/pages/shutterstock_71033179%20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171" y="1915611"/>
            <a:ext cx="3458013" cy="25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>
          <a:xfrm>
            <a:off x="621576" y="59745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6000" b="1" dirty="0">
                <a:solidFill>
                  <a:schemeClr val="accent1">
                    <a:lumMod val="75000"/>
                  </a:schemeClr>
                </a:solidFill>
              </a:rPr>
              <a:t>כוחה של קהילה</a:t>
            </a:r>
          </a:p>
        </p:txBody>
      </p:sp>
    </p:spTree>
    <p:extLst>
      <p:ext uri="{BB962C8B-B14F-4D97-AF65-F5344CB8AC3E}">
        <p14:creationId xmlns:p14="http://schemas.microsoft.com/office/powerpoint/2010/main" val="30123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6300" y="1556792"/>
            <a:ext cx="7772400" cy="3012355"/>
          </a:xfrm>
        </p:spPr>
        <p:txBody>
          <a:bodyPr>
            <a:noAutofit/>
          </a:bodyPr>
          <a:lstStyle/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החלפת דעות</a:t>
            </a:r>
          </a:p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והתייעצות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313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3396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לקראת ואחרי בחינות מפמ"ר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7" y="1170567"/>
            <a:ext cx="6192687" cy="50667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1267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166" y="980728"/>
            <a:ext cx="5832648" cy="539775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7306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584896"/>
            <a:ext cx="5117587" cy="604805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4644008" y="13396"/>
            <a:ext cx="4042792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תכני שיעור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4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6300" y="1556792"/>
            <a:ext cx="7772400" cy="3012355"/>
          </a:xfrm>
        </p:spPr>
        <p:txBody>
          <a:bodyPr anchor="t">
            <a:noAutofit/>
          </a:bodyPr>
          <a:lstStyle/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לוח מודעות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6732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3628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דרושים/מחפשים....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544" y="4105452"/>
            <a:ext cx="6336705" cy="25922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056"/>
          <a:stretch/>
        </p:blipFill>
        <p:spPr>
          <a:xfrm>
            <a:off x="1406864" y="1156628"/>
            <a:ext cx="6343832" cy="25604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7794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6300" y="1556792"/>
            <a:ext cx="7772400" cy="3012355"/>
          </a:xfrm>
        </p:spPr>
        <p:txBody>
          <a:bodyPr anchor="ctr">
            <a:noAutofit/>
          </a:bodyPr>
          <a:lstStyle/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וגם....  הומור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47396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694665"/>
            <a:ext cx="6048671" cy="614031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5847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דעי המחשב בחט&quot;ב - Google Chrom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39" y="1383116"/>
            <a:ext cx="8657827" cy="46381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30539" y="19110"/>
            <a:ext cx="8657827" cy="1143000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קבוצת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Facebook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 - מדעי המחשב בחט"ב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8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96584" y="227687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שיתוף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4961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17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חומרי למידה</a:t>
            </a:r>
            <a:endParaRPr lang="he-IL" sz="4000" dirty="0"/>
          </a:p>
        </p:txBody>
      </p:sp>
      <p:pic>
        <p:nvPicPr>
          <p:cNvPr id="7" name="מציין מיקום תוכן 3" descr="גזירת מסך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724" y="1124744"/>
            <a:ext cx="4860693" cy="536933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324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3628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סביבות/עזרי למידה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תמונה 2">
            <a:hlinkClick r:id="rId2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196752"/>
            <a:ext cx="5760640" cy="490084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7604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17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פעילויות</a:t>
            </a:r>
            <a:endParaRPr lang="he-IL" sz="4000" dirty="0"/>
          </a:p>
        </p:txBody>
      </p:sp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860" y="1070161"/>
            <a:ext cx="4284629" cy="495112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66" y="2051720"/>
            <a:ext cx="4752529" cy="468052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819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457200" y="1117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כתבות בתחום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3" y="1255575"/>
            <a:ext cx="5472608" cy="385394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09" y="2313352"/>
            <a:ext cx="5184578" cy="439248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4888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96584" y="227687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he-IL" sz="8800" dirty="0">
                <a:solidFill>
                  <a:schemeClr val="accent1">
                    <a:lumMod val="75000"/>
                  </a:schemeClr>
                </a:solidFill>
              </a:rPr>
              <a:t>מידע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9952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16016" y="11172"/>
            <a:ext cx="3970784" cy="1143000"/>
          </a:xfrm>
        </p:spPr>
        <p:txBody>
          <a:bodyPr>
            <a:normAutofit/>
          </a:bodyPr>
          <a:lstStyle/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ימי עיון</a:t>
            </a:r>
            <a:endParaRPr lang="he-IL" dirty="0"/>
          </a:p>
        </p:txBody>
      </p:sp>
      <p:pic>
        <p:nvPicPr>
          <p:cNvPr id="10" name="מציין מיקום תוכן 4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73" y="1031384"/>
            <a:ext cx="5251999" cy="520592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4869160"/>
            <a:ext cx="5875047" cy="187220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6482" y="3726160"/>
            <a:ext cx="412514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השתלמויות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70866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34396</TotalTime>
  <Words>50</Words>
  <Application>Microsoft Office PowerPoint</Application>
  <PresentationFormat>‫הצגה על המסך (4:3)</PresentationFormat>
  <Paragraphs>22</Paragraphs>
  <Slides>17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0" baseType="lpstr">
      <vt:lpstr>Arial</vt:lpstr>
      <vt:lpstr>Calibri</vt:lpstr>
      <vt:lpstr>ערכת נושא Office</vt:lpstr>
      <vt:lpstr>מצגת של PowerPoint‏</vt:lpstr>
      <vt:lpstr>קבוצת Facebook - מדעי המחשב בחט"ב</vt:lpstr>
      <vt:lpstr>מצגת של PowerPoint‏</vt:lpstr>
      <vt:lpstr>חומרי למידה</vt:lpstr>
      <vt:lpstr>סביבות/עזרי למידה</vt:lpstr>
      <vt:lpstr>פעילויות</vt:lpstr>
      <vt:lpstr>כתבות בתחום</vt:lpstr>
      <vt:lpstr>מצגת של PowerPoint‏</vt:lpstr>
      <vt:lpstr>ימי עיון</vt:lpstr>
      <vt:lpstr>מצגת של PowerPoint‏</vt:lpstr>
      <vt:lpstr>לקראת ואחרי בחינות מפמ"ר</vt:lpstr>
      <vt:lpstr>מצגת של PowerPoint‏</vt:lpstr>
      <vt:lpstr>תכני שיעור</vt:lpstr>
      <vt:lpstr>מצגת של PowerPoint‏</vt:lpstr>
      <vt:lpstr>דרושים/מחפשים....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עתודה מדעית טכנולוגית מדעי המחשב</dc:title>
  <dc:creator>Dudi</dc:creator>
  <cp:lastModifiedBy>Slomit</cp:lastModifiedBy>
  <cp:revision>504</cp:revision>
  <dcterms:created xsi:type="dcterms:W3CDTF">2015-08-02T13:38:27Z</dcterms:created>
  <dcterms:modified xsi:type="dcterms:W3CDTF">2016-07-07T20:04:55Z</dcterms:modified>
</cp:coreProperties>
</file>