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58" r:id="rId4"/>
    <p:sldId id="259" r:id="rId5"/>
    <p:sldId id="276" r:id="rId6"/>
    <p:sldId id="273" r:id="rId7"/>
    <p:sldId id="261" r:id="rId8"/>
    <p:sldId id="260" r:id="rId9"/>
    <p:sldId id="262" r:id="rId10"/>
    <p:sldId id="269" r:id="rId11"/>
    <p:sldId id="271" r:id="rId12"/>
    <p:sldId id="263" r:id="rId13"/>
    <p:sldId id="268" r:id="rId14"/>
    <p:sldId id="264" r:id="rId15"/>
    <p:sldId id="267" r:id="rId16"/>
    <p:sldId id="275" r:id="rId17"/>
    <p:sldId id="270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69" autoAdjust="0"/>
    <p:restoredTop sz="89435" autoAdjust="0"/>
  </p:normalViewPr>
  <p:slideViewPr>
    <p:cSldViewPr snapToGrid="0">
      <p:cViewPr varScale="1">
        <p:scale>
          <a:sx n="65" d="100"/>
          <a:sy n="65" d="100"/>
        </p:scale>
        <p:origin x="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017EB0-17CE-4A34-9E6E-8F05FA48E86C}" type="datetimeFigureOut">
              <a:rPr lang="he-IL" smtClean="0"/>
              <a:t>י'/טבת/תשע"ח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2A9EDC-B601-4001-9EBC-7F4C14F64EC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255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הרבה</a:t>
            </a:r>
            <a:r>
              <a:rPr lang="he-IL" baseline="0" dirty="0" smtClean="0"/>
              <a:t> מורים מכינים לבד את השיעורים לבד, על כל שעה שצריכים ללמד בפועל עובדים עליה הרבה שעות בבית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6234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אפשר יהיה להעלות</a:t>
            </a:r>
            <a:r>
              <a:rPr lang="he-IL" baseline="0" dirty="0" smtClean="0"/>
              <a:t> בכל מיני פורמטים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92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err="1" smtClean="0"/>
              <a:t>תוכנית</a:t>
            </a:r>
            <a:r>
              <a:rPr lang="he-IL" dirty="0" smtClean="0"/>
              <a:t> הלימודים הקיימת באתר</a:t>
            </a:r>
            <a:r>
              <a:rPr lang="he-IL" baseline="0" dirty="0" smtClean="0"/>
              <a:t> המשרד – היא "דף יבש"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577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אם</a:t>
            </a:r>
            <a:r>
              <a:rPr lang="he-IL" baseline="0" dirty="0" smtClean="0"/>
              <a:t> נעשה </a:t>
            </a:r>
            <a:r>
              <a:rPr lang="en-US" baseline="0" dirty="0" smtClean="0"/>
              <a:t>ZOOM OUT</a:t>
            </a:r>
            <a:r>
              <a:rPr lang="he-IL" baseline="0" dirty="0" smtClean="0"/>
              <a:t>, יש הרבה מורים בכל יום שמתכוננים לשיעורים שלהם ועובדים על אותם שיעורים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02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פלטפורמה לשיתוף שיעורים והרצאות, עבור כל מקצוע יופיעו כל הכיתות ובכל כיתה,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תוכנית</a:t>
            </a:r>
            <a:r>
              <a:rPr lang="he-IL" baseline="0" dirty="0" smtClean="0"/>
              <a:t> הלימודים לאותה כיתה – אך הפעם דינמית, עבור כל נושא יהיו שיעורים ורעיונות שונים איך להעביר כל נושא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09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אנחנו רואים כאן</a:t>
            </a:r>
            <a:r>
              <a:rPr lang="he-IL" baseline="0" dirty="0" smtClean="0"/>
              <a:t> את הנושאים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25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ורואים שאפשר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להכנס</a:t>
            </a:r>
            <a:r>
              <a:rPr lang="he-IL" baseline="0" dirty="0" smtClean="0"/>
              <a:t> למקצוע ולראות את כל הכיתות בהן הוא נלמד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50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וזוהי</a:t>
            </a:r>
            <a:r>
              <a:rPr lang="he-IL" baseline="0" dirty="0" smtClean="0"/>
              <a:t> רשימת הנושאים שאותם מלמדים – הפעם דינמית – יש לינק לשיעורים שכבר הועלו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234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דוגמא למצגת</a:t>
            </a:r>
            <a:r>
              <a:rPr lang="he-IL" baseline="0" dirty="0" smtClean="0"/>
              <a:t> בנושא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942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על כל</a:t>
            </a:r>
            <a:r>
              <a:rPr lang="he-IL" baseline="0" dirty="0" smtClean="0"/>
              <a:t> שיעור יהיה אפשר להגיב, להגיד איך התלמידים קיבלו את הנושא, מורה אחר יוכל להציע שיפורים ולערוך מחדש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A9EDC-B601-4001-9EBC-7F4C14F64EC6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17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673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181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67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462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416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816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139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5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069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57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69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B5E3-BF9D-4156-B424-27D46336FF86}" type="datetimeFigureOut">
              <a:rPr lang="he-IL" smtClean="0"/>
              <a:t>א'/טבת/תשע"ח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A48C-2F3D-4CBA-BE54-7CB8195C01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5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LessonPediaGrou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LessonPediaGrou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lessonpedia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LessonPedia.net</a:t>
            </a:r>
            <a:endParaRPr lang="he-IL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AutoShape 8" descr="Image result for sharing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he-IL" sz="3600" b="1" dirty="0" smtClean="0">
                <a:solidFill>
                  <a:srgbClr val="0070C0"/>
                </a:solidFill>
                <a:latin typeface="Aharoni" panose="02010803020104030203" pitchFamily="2" charset="-79"/>
              </a:rPr>
              <a:t>פלטפורמה לשיתוף שיעורים</a:t>
            </a:r>
            <a:endParaRPr lang="en-US" sz="3600" b="1" dirty="0">
              <a:solidFill>
                <a:srgbClr val="0070C0"/>
              </a:solidFill>
              <a:latin typeface="Aharoni" panose="02010803020104030203" pitchFamily="2" charset="-79"/>
            </a:endParaRPr>
          </a:p>
        </p:txBody>
      </p:sp>
      <p:sp>
        <p:nvSpPr>
          <p:cNvPr id="4" name="AutoShape 8" descr="Image result for sharing"/>
          <p:cNvSpPr txBox="1">
            <a:spLocks noChangeAspect="1" noChangeArrowheads="1"/>
          </p:cNvSpPr>
          <p:nvPr/>
        </p:nvSpPr>
        <p:spPr bwMode="auto">
          <a:xfrm>
            <a:off x="996286" y="5419829"/>
            <a:ext cx="628578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z="320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Shira Chorny</a:t>
            </a:r>
            <a:endParaRPr lang="en-US" sz="32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03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" y="1809959"/>
            <a:ext cx="5848350" cy="42195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33759"/>
            <a:ext cx="57531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משוב לשיעור</a:t>
            </a:r>
            <a:endParaRPr lang="he-IL" dirty="0">
              <a:cs typeface="+mn-cs"/>
            </a:endParaRPr>
          </a:p>
        </p:txBody>
      </p:sp>
      <p:sp>
        <p:nvSpPr>
          <p:cNvPr id="10" name="מציין מיקום תוכן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 smtClean="0"/>
              <a:t>כתיבת תגובה</a:t>
            </a:r>
          </a:p>
          <a:p>
            <a:endParaRPr lang="he-IL" dirty="0"/>
          </a:p>
          <a:p>
            <a:r>
              <a:rPr lang="he-IL" dirty="0" smtClean="0"/>
              <a:t>הצעות לשיפור</a:t>
            </a:r>
          </a:p>
          <a:p>
            <a:endParaRPr lang="he-IL" dirty="0"/>
          </a:p>
          <a:p>
            <a:r>
              <a:rPr lang="he-IL" dirty="0" smtClean="0"/>
              <a:t>עריכה מחדש – לחלק מהשיעורים</a:t>
            </a:r>
            <a:endParaRPr lang="he-IL" dirty="0"/>
          </a:p>
        </p:txBody>
      </p:sp>
      <p:sp>
        <p:nvSpPr>
          <p:cNvPr id="5" name="AutoShape 4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225857"/>
            <a:ext cx="43148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99073"/>
            <a:ext cx="6742112" cy="26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oogle driv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20"/>
          <a:stretch/>
        </p:blipFill>
        <p:spPr bwMode="auto">
          <a:xfrm>
            <a:off x="1770062" y="5030950"/>
            <a:ext cx="497205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office microsof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8"/>
          <a:stretch/>
        </p:blipFill>
        <p:spPr bwMode="auto">
          <a:xfrm>
            <a:off x="4819015" y="2526507"/>
            <a:ext cx="6748145" cy="176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החזון</a:t>
            </a:r>
            <a:endParaRPr lang="he-IL" dirty="0">
              <a:cs typeface="+mn-cs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לחסוך מהמורים זמן ומאמץ</a:t>
            </a:r>
          </a:p>
          <a:p>
            <a:endParaRPr lang="he-IL" dirty="0"/>
          </a:p>
          <a:p>
            <a:r>
              <a:rPr lang="he-IL" dirty="0" smtClean="0"/>
              <a:t>לתת השראה</a:t>
            </a:r>
          </a:p>
          <a:p>
            <a:endParaRPr lang="he-IL" dirty="0"/>
          </a:p>
          <a:p>
            <a:r>
              <a:rPr lang="he-IL" dirty="0" smtClean="0"/>
              <a:t>לצמצם פערים </a:t>
            </a:r>
            <a:r>
              <a:rPr lang="he-IL" dirty="0" smtClean="0"/>
              <a:t>בחינוך</a:t>
            </a:r>
          </a:p>
          <a:p>
            <a:endParaRPr lang="he-IL" dirty="0"/>
          </a:p>
          <a:p>
            <a:r>
              <a:rPr lang="he-IL" dirty="0" smtClean="0"/>
              <a:t>שיעורים מעולים - חדשניים, מלאי תוכן ו"מגייסים" את התלמידים</a:t>
            </a:r>
            <a:endParaRPr lang="he-IL" dirty="0"/>
          </a:p>
        </p:txBody>
      </p:sp>
      <p:pic>
        <p:nvPicPr>
          <p:cNvPr id="11266" name="Picture 2" descr="Image result for sha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49" y="1358979"/>
            <a:ext cx="7353300" cy="32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שותפים לחזון?</a:t>
            </a:r>
            <a:endParaRPr lang="he-IL" dirty="0">
              <a:cs typeface="+mn-cs"/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e-IL" dirty="0"/>
          </a:p>
          <a:p>
            <a:r>
              <a:rPr lang="he-IL" dirty="0" smtClean="0"/>
              <a:t>להפיץ </a:t>
            </a:r>
            <a:r>
              <a:rPr lang="he-IL" dirty="0" smtClean="0"/>
              <a:t>את המיזם בביה"</a:t>
            </a:r>
            <a:r>
              <a:rPr lang="he-IL" dirty="0"/>
              <a:t>ס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r>
              <a:rPr lang="he-IL" dirty="0" smtClean="0"/>
              <a:t>לעזור בריכוז </a:t>
            </a:r>
            <a:r>
              <a:rPr lang="he-IL" dirty="0" smtClean="0"/>
              <a:t>החומר</a:t>
            </a:r>
          </a:p>
          <a:p>
            <a:endParaRPr lang="he-IL" dirty="0"/>
          </a:p>
          <a:p>
            <a:r>
              <a:rPr lang="he-IL" dirty="0" smtClean="0"/>
              <a:t>לעזור בהמשך תכנות הפלטפורמה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r>
              <a:rPr lang="he-IL" dirty="0" smtClean="0"/>
              <a:t>להגיד לי שם אחד של מורה שמשתף/קהילה </a:t>
            </a:r>
            <a:r>
              <a:rPr lang="he-IL" dirty="0" smtClean="0"/>
              <a:t>שמשתפת</a:t>
            </a:r>
          </a:p>
          <a:p>
            <a:endParaRPr lang="he-IL" dirty="0"/>
          </a:p>
        </p:txBody>
      </p:sp>
      <p:pic>
        <p:nvPicPr>
          <p:cNvPr id="6146" name="Picture 2" descr="Image result for i want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690688"/>
            <a:ext cx="3825240" cy="47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להצטרף לקבוצה </a:t>
            </a:r>
            <a:r>
              <a:rPr lang="he-IL" dirty="0" err="1" smtClean="0"/>
              <a:t>בפייסבוק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bit.ly/LessonPediaGroup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he-IL" dirty="0"/>
          </a:p>
        </p:txBody>
      </p:sp>
      <p:pic>
        <p:nvPicPr>
          <p:cNvPr id="5" name="Picture 2" descr="Image result for sha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8" y="1690688"/>
            <a:ext cx="5227672" cy="425291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587" y="3948945"/>
            <a:ext cx="4853213" cy="21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להצטרף לפלטפורמה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79" y="1496224"/>
            <a:ext cx="8261683" cy="49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6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371600" y="4435352"/>
            <a:ext cx="4648200" cy="197021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err="1" smtClean="0"/>
              <a:t>Shira</a:t>
            </a:r>
            <a:r>
              <a:rPr lang="en-US" dirty="0" smtClean="0"/>
              <a:t> </a:t>
            </a:r>
            <a:r>
              <a:rPr lang="en-US" dirty="0" err="1" smtClean="0"/>
              <a:t>Chorny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052-3946607</a:t>
            </a:r>
          </a:p>
          <a:p>
            <a:pPr algn="l" rtl="0"/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shira052@gmail.com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>
          <a:xfrm>
            <a:off x="6172200" y="4435353"/>
            <a:ext cx="5181600" cy="1970209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://bit.ly/LessonPediaGroup</a:t>
            </a:r>
            <a:endParaRPr lang="he-IL" dirty="0"/>
          </a:p>
          <a:p>
            <a:pPr algn="l" rtl="0"/>
            <a:endParaRPr lang="en-US" dirty="0" smtClean="0">
              <a:hlinkClick r:id="rId4"/>
            </a:endParaRPr>
          </a:p>
          <a:p>
            <a:pPr algn="l" rtl="0"/>
            <a:endParaRPr lang="en-US" dirty="0">
              <a:hlinkClick r:id="rId4"/>
            </a:endParaRPr>
          </a:p>
          <a:p>
            <a:pPr marL="0" indent="0" algn="l" rtl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://lessonPedia.net</a:t>
            </a:r>
            <a:endParaRPr lang="en-US" dirty="0"/>
          </a:p>
        </p:txBody>
      </p:sp>
      <p:pic>
        <p:nvPicPr>
          <p:cNvPr id="7" name="Picture 6" descr="Image result for ‫תודה‬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9677400" cy="329235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xtLst/>
        </p:spPr>
      </p:pic>
    </p:spTree>
    <p:extLst>
      <p:ext uri="{BB962C8B-B14F-4D97-AF65-F5344CB8AC3E}">
        <p14:creationId xmlns:p14="http://schemas.microsoft.com/office/powerpoint/2010/main" val="1853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קצת עליי</a:t>
            </a:r>
            <a:endParaRPr lang="he-IL" dirty="0">
              <a:cs typeface="+mn-cs"/>
            </a:endParaRPr>
          </a:p>
        </p:txBody>
      </p:sp>
      <p:pic>
        <p:nvPicPr>
          <p:cNvPr id="7170" name="Picture 2" descr="Image result for computer science ben gur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91" y="2886470"/>
            <a:ext cx="1916589" cy="191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ar ilan university m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06" y="2734071"/>
            <a:ext cx="2068988" cy="20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20" y="2847563"/>
            <a:ext cx="2847180" cy="1994402"/>
          </a:xfrm>
          <a:prstGeom prst="rect">
            <a:avLst/>
          </a:prstGeom>
        </p:spPr>
      </p:pic>
      <p:sp>
        <p:nvSpPr>
          <p:cNvPr id="8" name="AutoShape 2" descr="save image"/>
          <p:cNvSpPr>
            <a:spLocks noChangeAspect="1" noChangeArrowheads="1"/>
          </p:cNvSpPr>
          <p:nvPr/>
        </p:nvSpPr>
        <p:spPr bwMode="auto">
          <a:xfrm>
            <a:off x="817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Picture 2" descr="Image result for hAC herzliy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8950" b="6788"/>
          <a:stretch/>
        </p:blipFill>
        <p:spPr bwMode="auto">
          <a:xfrm>
            <a:off x="3208421" y="5230867"/>
            <a:ext cx="2999874" cy="12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132" y="5075863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Image result for ‫לבד בחושך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069"/>
            <a:ext cx="12192000" cy="67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954" y="625641"/>
            <a:ext cx="8208092" cy="55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46" y="1841668"/>
            <a:ext cx="6609399" cy="37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1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t="1826"/>
          <a:stretch/>
        </p:blipFill>
        <p:spPr>
          <a:xfrm>
            <a:off x="215733" y="160338"/>
            <a:ext cx="11859261" cy="7018505"/>
          </a:xfrm>
          <a:prstGeom prst="rect">
            <a:avLst/>
          </a:prstGeom>
        </p:spPr>
      </p:pic>
      <p:sp>
        <p:nvSpPr>
          <p:cNvPr id="5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70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52" y="705853"/>
            <a:ext cx="8999895" cy="54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63" y="770021"/>
            <a:ext cx="10010074" cy="54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760" y="1138989"/>
            <a:ext cx="8258978" cy="57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19220</TotalTime>
  <Words>231</Words>
  <Application>Microsoft Office PowerPoint</Application>
  <PresentationFormat>מסך רחב</PresentationFormat>
  <Paragraphs>60</Paragraphs>
  <Slides>17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Times New Roman</vt:lpstr>
      <vt:lpstr>ערכת נושא Office</vt:lpstr>
      <vt:lpstr>LessonPedia.net</vt:lpstr>
      <vt:lpstr>קצת עליי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משוב לשיעור</vt:lpstr>
      <vt:lpstr>מצגת של PowerPoint‏</vt:lpstr>
      <vt:lpstr>החזון</vt:lpstr>
      <vt:lpstr>שותפים לחזון?</vt:lpstr>
      <vt:lpstr>להצטרף לקבוצה בפייסבוק</vt:lpstr>
      <vt:lpstr>להצטרף לפלטפורמה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שירה צ'רני</dc:creator>
  <cp:lastModifiedBy>שירה צ'רני</cp:lastModifiedBy>
  <cp:revision>34</cp:revision>
  <dcterms:created xsi:type="dcterms:W3CDTF">2017-11-11T17:36:49Z</dcterms:created>
  <dcterms:modified xsi:type="dcterms:W3CDTF">2017-12-28T11:05:35Z</dcterms:modified>
</cp:coreProperties>
</file>