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9" r:id="rId5"/>
    <p:sldId id="261" r:id="rId6"/>
    <p:sldId id="260" r:id="rId7"/>
    <p:sldId id="258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1">
              <a:defRPr>
                <a:latin typeface="Gisha" panose="020B0502040204020203" pitchFamily="34" charset="-79"/>
                <a:cs typeface="Gisha" panose="020B0502040204020203" pitchFamily="34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>
                <a:latin typeface="Gisha" panose="020B0502040204020203" pitchFamily="34" charset="-79"/>
                <a:cs typeface="Gisha" panose="020B0502040204020203" pitchFamily="34" charset="-79"/>
              </a:defRPr>
            </a:lvl1pPr>
            <a:lvl2pPr algn="r" rtl="1">
              <a:defRPr>
                <a:latin typeface="Gisha" panose="020B0502040204020203" pitchFamily="34" charset="-79"/>
                <a:cs typeface="Gisha" panose="020B0502040204020203" pitchFamily="34" charset="-79"/>
              </a:defRPr>
            </a:lvl2pPr>
            <a:lvl3pPr algn="r" rtl="1">
              <a:defRPr>
                <a:latin typeface="Gisha" panose="020B0502040204020203" pitchFamily="34" charset="-79"/>
                <a:cs typeface="Gisha" panose="020B0502040204020203" pitchFamily="34" charset="-79"/>
              </a:defRPr>
            </a:lvl3pPr>
            <a:lvl4pPr algn="r" rtl="1">
              <a:defRPr>
                <a:latin typeface="Gisha" panose="020B0502040204020203" pitchFamily="34" charset="-79"/>
                <a:cs typeface="Gisha" panose="020B0502040204020203" pitchFamily="34" charset="-79"/>
              </a:defRPr>
            </a:lvl4pPr>
            <a:lvl5pPr algn="r" rtl="1">
              <a:defRPr>
                <a:latin typeface="Gisha" panose="020B0502040204020203" pitchFamily="34" charset="-79"/>
                <a:cs typeface="Gisha" panose="020B0502040204020203" pitchFamily="34" charset="-79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EC349-37CF-4170-9A6D-E16437DAE4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he-IL" dirty="0"/>
              <a:t>יצירת מצגת – חלק א'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B548B0-0B71-4B9F-BC1A-3751AED27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1"/>
            <a:r>
              <a:rPr lang="he-IL" sz="2800" dirty="0"/>
              <a:t>הצגה מול קהל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4092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DAEEE-EC00-4624-A518-ECDAF2D4B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4627"/>
          </a:xfrm>
        </p:spPr>
        <p:txBody>
          <a:bodyPr/>
          <a:lstStyle/>
          <a:p>
            <a:r>
              <a:rPr lang="he-IL" b="1" dirty="0"/>
              <a:t>טיפ 1 – הכירו את קהל היעד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C341A-EF36-4F96-8017-D1BB1487A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976" y="1722268"/>
            <a:ext cx="9809824" cy="4785064"/>
          </a:xfrm>
        </p:spPr>
        <p:txBody>
          <a:bodyPr>
            <a:normAutofit/>
          </a:bodyPr>
          <a:lstStyle/>
          <a:p>
            <a:r>
              <a:rPr lang="he-IL" sz="2800" dirty="0"/>
              <a:t>הצגת מצגת בנושא מכוניות אוטונומיות לתלמידים, אינה זהה להצגת אותו נושא למדענים שעוסקים בעיבוד תמונה. </a:t>
            </a:r>
          </a:p>
          <a:p>
            <a:r>
              <a:rPr lang="he-IL" sz="2800" dirty="0"/>
              <a:t>המסר חייב להתאים לקהל המאזינים.</a:t>
            </a:r>
          </a:p>
          <a:p>
            <a:r>
              <a:rPr lang="he-IL" sz="2800" dirty="0"/>
              <a:t>כך גם רמת הדיוק והפרטים. </a:t>
            </a:r>
            <a:endParaRPr lang="en-US" sz="2800" dirty="0"/>
          </a:p>
        </p:txBody>
      </p:sp>
      <p:pic>
        <p:nvPicPr>
          <p:cNvPr id="6146" name="Picture 2" descr="Image result for crowd png">
            <a:extLst>
              <a:ext uri="{FF2B5EF4-FFF2-40B4-BE49-F238E27FC236}">
                <a16:creationId xmlns:a16="http://schemas.microsoft.com/office/drawing/2014/main" id="{BA10259B-D5FD-47DA-9312-61FEFF370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206" y="3757474"/>
            <a:ext cx="3750651" cy="24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355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543CD-2AF6-4636-B134-1FD1E0120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88146"/>
            <a:ext cx="9601200" cy="796772"/>
          </a:xfrm>
        </p:spPr>
        <p:txBody>
          <a:bodyPr/>
          <a:lstStyle/>
          <a:p>
            <a:r>
              <a:rPr lang="he-IL" b="1" dirty="0"/>
              <a:t>טיפ 2 – הגדירו תבנית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779E7-8426-482D-9604-B14EB2D77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50127"/>
            <a:ext cx="10062839" cy="4328731"/>
          </a:xfrm>
        </p:spPr>
        <p:txBody>
          <a:bodyPr>
            <a:normAutofit/>
          </a:bodyPr>
          <a:lstStyle/>
          <a:p>
            <a:r>
              <a:rPr lang="he-IL" dirty="0"/>
              <a:t>מצגת טובה היא כמו יצירת סיפור טוב – יש לה  </a:t>
            </a:r>
            <a:r>
              <a:rPr lang="he-IL" b="1" dirty="0"/>
              <a:t>התחלה, אמצע וסוף</a:t>
            </a:r>
            <a:r>
              <a:rPr lang="he-IL" dirty="0"/>
              <a:t>.</a:t>
            </a:r>
          </a:p>
          <a:p>
            <a:r>
              <a:rPr lang="he-IL" dirty="0"/>
              <a:t>חייב להיות סדר!</a:t>
            </a:r>
          </a:p>
          <a:p>
            <a:pPr lvl="1"/>
            <a:r>
              <a:rPr lang="he-IL" dirty="0"/>
              <a:t>אל תזרקו רעיונות חסרי הקשר. </a:t>
            </a:r>
          </a:p>
          <a:p>
            <a:pPr lvl="1"/>
            <a:r>
              <a:rPr lang="he-IL" dirty="0"/>
              <a:t>כדאי שכל חלק במצגת יהיה קשור ישירות או בנוי על החלק הקודם.</a:t>
            </a:r>
          </a:p>
          <a:p>
            <a:pPr lvl="1"/>
            <a:r>
              <a:rPr lang="he-IL" dirty="0"/>
              <a:t>כך הקהל ייצור קשרים לוגיים בין המסרים בכל חלק של המצגת.</a:t>
            </a:r>
            <a:endParaRPr lang="en-US" dirty="0"/>
          </a:p>
        </p:txBody>
      </p:sp>
      <p:pic>
        <p:nvPicPr>
          <p:cNvPr id="1026" name="Picture 2" descr="Image result for stairs png">
            <a:extLst>
              <a:ext uri="{FF2B5EF4-FFF2-40B4-BE49-F238E27FC236}">
                <a16:creationId xmlns:a16="http://schemas.microsoft.com/office/drawing/2014/main" id="{E3BE42FD-7137-4160-BCDF-F41491848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992" y="2677514"/>
            <a:ext cx="3294111" cy="3368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742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E8714-EE65-4DAA-8A98-B0D336B5A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29936"/>
          </a:xfrm>
        </p:spPr>
        <p:txBody>
          <a:bodyPr/>
          <a:lstStyle/>
          <a:p>
            <a:r>
              <a:rPr lang="he-IL" b="1" dirty="0"/>
              <a:t>טיפ 3 – השתמשו בעזרים ויזואליים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56555-2972-499C-B33F-050AA35ED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44" y="1615736"/>
            <a:ext cx="9996255" cy="4305670"/>
          </a:xfrm>
        </p:spPr>
        <p:txBody>
          <a:bodyPr/>
          <a:lstStyle/>
          <a:p>
            <a:r>
              <a:rPr lang="he-IL" dirty="0"/>
              <a:t>מצגת טובה תעשה שימוש חכם בעזרים ויזואליים:</a:t>
            </a:r>
          </a:p>
          <a:p>
            <a:pPr lvl="1"/>
            <a:r>
              <a:rPr lang="he-IL" dirty="0"/>
              <a:t>תמונות</a:t>
            </a:r>
          </a:p>
          <a:p>
            <a:pPr lvl="1"/>
            <a:r>
              <a:rPr lang="he-IL" dirty="0"/>
              <a:t>גרפים</a:t>
            </a:r>
            <a:endParaRPr lang="en-US" dirty="0"/>
          </a:p>
          <a:p>
            <a:pPr lvl="1"/>
            <a:r>
              <a:rPr lang="he-IL" dirty="0"/>
              <a:t>אנימציה</a:t>
            </a:r>
          </a:p>
          <a:p>
            <a:r>
              <a:rPr lang="he-IL" dirty="0"/>
              <a:t>עזרים ויזואליים עם מספרים תמיד עדיפים על מלל</a:t>
            </a:r>
          </a:p>
          <a:p>
            <a:r>
              <a:rPr lang="he-IL" dirty="0"/>
              <a:t>הגרף/תמונה חייבים להעביר את המסר של השקף הנוכחי</a:t>
            </a:r>
            <a:endParaRPr lang="en-US" dirty="0"/>
          </a:p>
        </p:txBody>
      </p:sp>
      <p:pic>
        <p:nvPicPr>
          <p:cNvPr id="2052" name="Picture 4" descr="Related image">
            <a:extLst>
              <a:ext uri="{FF2B5EF4-FFF2-40B4-BE49-F238E27FC236}">
                <a16:creationId xmlns:a16="http://schemas.microsoft.com/office/drawing/2014/main" id="{1BEACF61-268E-41A8-82C2-4626F176A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79342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262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682FB-A6C5-4293-A4B6-6D144E71C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9254" y="476805"/>
            <a:ext cx="9601200" cy="1027590"/>
          </a:xfrm>
        </p:spPr>
        <p:txBody>
          <a:bodyPr/>
          <a:lstStyle/>
          <a:p>
            <a:r>
              <a:rPr lang="he-IL" b="1" dirty="0"/>
              <a:t>טיפ 4 – חזרו על רעיונות מרכזיים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0889E-24C7-4FAD-A3A7-3E9A16366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087" y="1376039"/>
            <a:ext cx="9019713" cy="4145871"/>
          </a:xfrm>
        </p:spPr>
        <p:txBody>
          <a:bodyPr/>
          <a:lstStyle/>
          <a:p>
            <a:r>
              <a:rPr lang="he-IL" dirty="0"/>
              <a:t>חזרה על מסר מרכזי במהלך המצגת היא חשובה. </a:t>
            </a:r>
          </a:p>
          <a:p>
            <a:r>
              <a:rPr lang="he-IL" dirty="0"/>
              <a:t>חישבו על המסר העיקרי שאותו אתם/ן רוצים/</a:t>
            </a:r>
            <a:r>
              <a:rPr lang="he-IL" dirty="0" err="1"/>
              <a:t>ות</a:t>
            </a:r>
            <a:r>
              <a:rPr lang="he-IL" dirty="0"/>
              <a:t> להעביר.</a:t>
            </a:r>
          </a:p>
          <a:p>
            <a:r>
              <a:rPr lang="he-IL" dirty="0"/>
              <a:t>חיזרו עליו באופנים שונים במהלך המצגת.</a:t>
            </a:r>
          </a:p>
          <a:p>
            <a:endParaRPr lang="he-IL" dirty="0"/>
          </a:p>
          <a:p>
            <a:r>
              <a:rPr lang="he-IL" dirty="0"/>
              <a:t>סיימתם את החלק הראשון של המצגת?</a:t>
            </a:r>
          </a:p>
          <a:p>
            <a:pPr lvl="1"/>
            <a:r>
              <a:rPr lang="he-IL" dirty="0"/>
              <a:t>בתחילת החלק הבא סכמו את המסר המרכזי.</a:t>
            </a:r>
          </a:p>
          <a:p>
            <a:pPr lvl="1"/>
            <a:r>
              <a:rPr lang="he-IL" dirty="0"/>
              <a:t>הוא יקשר בין חלקי המצגת.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E4ACD2-6354-4941-83F2-CD1B10573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024894">
            <a:off x="1988862" y="2445429"/>
            <a:ext cx="2725445" cy="3331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85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1C62B-0017-4016-9BE4-465D683E8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77049"/>
            <a:ext cx="9601200" cy="870011"/>
          </a:xfrm>
        </p:spPr>
        <p:txBody>
          <a:bodyPr/>
          <a:lstStyle/>
          <a:p>
            <a:r>
              <a:rPr lang="he-IL" b="1" dirty="0"/>
              <a:t>טיפ 5 – נסו לספר סיפור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CA627-DB1A-4525-A2FD-3DEF3B387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447060"/>
            <a:ext cx="9753600" cy="5105631"/>
          </a:xfrm>
        </p:spPr>
        <p:txBody>
          <a:bodyPr/>
          <a:lstStyle/>
          <a:p>
            <a:r>
              <a:rPr lang="he-IL" dirty="0"/>
              <a:t>מצגת טובה גורמת למאזינים להרגיש שהם חלק מסיפור. </a:t>
            </a:r>
          </a:p>
          <a:p>
            <a:r>
              <a:rPr lang="he-IL" dirty="0"/>
              <a:t>זה יכול להיות: </a:t>
            </a:r>
          </a:p>
          <a:p>
            <a:pPr lvl="1"/>
            <a:r>
              <a:rPr lang="he-IL" dirty="0"/>
              <a:t>סיפור אישי שלכם/ן</a:t>
            </a:r>
          </a:p>
          <a:p>
            <a:pPr lvl="1"/>
            <a:r>
              <a:rPr lang="he-IL" dirty="0"/>
              <a:t>סיפור על דמות בדיונית</a:t>
            </a:r>
          </a:p>
          <a:p>
            <a:r>
              <a:rPr lang="he-IL" dirty="0"/>
              <a:t>המטרה היא ליצור הרגשה של שיתוף.</a:t>
            </a:r>
          </a:p>
          <a:p>
            <a:r>
              <a:rPr lang="he-IL" dirty="0"/>
              <a:t>היו כנים עם קהל היעד שלכם/ן. </a:t>
            </a:r>
          </a:p>
          <a:p>
            <a:pPr algn="l" rtl="0"/>
            <a:endParaRPr lang="en-US" dirty="0"/>
          </a:p>
        </p:txBody>
      </p:sp>
      <p:pic>
        <p:nvPicPr>
          <p:cNvPr id="3074" name="Picture 2" descr="Image result for a story png">
            <a:extLst>
              <a:ext uri="{FF2B5EF4-FFF2-40B4-BE49-F238E27FC236}">
                <a16:creationId xmlns:a16="http://schemas.microsoft.com/office/drawing/2014/main" id="{B17F5469-ACE5-431F-96A3-1C4C3E4BF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633" y="2317071"/>
            <a:ext cx="3783367" cy="2669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136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B4DF1-FD79-45DE-8D61-19BED8E5E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65447"/>
          </a:xfrm>
        </p:spPr>
        <p:txBody>
          <a:bodyPr/>
          <a:lstStyle/>
          <a:p>
            <a:r>
              <a:rPr lang="he-IL" b="1" dirty="0"/>
              <a:t>טיפ 6 – תחושת הזדהות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30577-331B-4654-922C-873A6A378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7678" y="1322774"/>
            <a:ext cx="9135122" cy="4739936"/>
          </a:xfrm>
        </p:spPr>
        <p:txBody>
          <a:bodyPr>
            <a:normAutofit/>
          </a:bodyPr>
          <a:lstStyle/>
          <a:p>
            <a:r>
              <a:rPr lang="he-IL" dirty="0"/>
              <a:t>נסו לגרום לקהל שלכם/ן להרגיש קירבה אליכם. </a:t>
            </a:r>
          </a:p>
          <a:p>
            <a:r>
              <a:rPr lang="he-IL" dirty="0"/>
              <a:t>איך?</a:t>
            </a:r>
          </a:p>
          <a:p>
            <a:pPr lvl="1"/>
            <a:r>
              <a:rPr lang="he-IL" dirty="0"/>
              <a:t>היו נינוחים</a:t>
            </a:r>
          </a:p>
          <a:p>
            <a:pPr lvl="1"/>
            <a:r>
              <a:rPr lang="he-IL" dirty="0"/>
              <a:t>אל תהיו רציניים מדי.	</a:t>
            </a:r>
          </a:p>
          <a:p>
            <a:pPr lvl="1"/>
            <a:r>
              <a:rPr lang="he-IL" dirty="0"/>
              <a:t>שלבו מעט הומור במקומות הנכונים. </a:t>
            </a:r>
          </a:p>
          <a:p>
            <a:pPr lvl="1"/>
            <a:r>
              <a:rPr lang="he-IL" dirty="0"/>
              <a:t>מותר ואפילו מומלץ להראות שאתם נלהבים מהרעיון. זה מדבק.</a:t>
            </a:r>
          </a:p>
          <a:p>
            <a:r>
              <a:rPr lang="he-IL" dirty="0"/>
              <a:t>מדי פעם </a:t>
            </a:r>
            <a:r>
              <a:rPr lang="he-IL" dirty="0" err="1"/>
              <a:t>עיצרו</a:t>
            </a:r>
            <a:r>
              <a:rPr lang="he-IL" dirty="0"/>
              <a:t> ל-2 שניות, ואפשרו לקהל לעבד את המידע והמסר המרכזי.</a:t>
            </a:r>
          </a:p>
          <a:p>
            <a:r>
              <a:rPr lang="he-IL" dirty="0"/>
              <a:t>הכי חשוב – פשוט תהיו עצמיכם/ן, הכי אותנטיים שאפשר. </a:t>
            </a:r>
          </a:p>
          <a:p>
            <a:endParaRPr lang="en-US" dirty="0"/>
          </a:p>
        </p:txBody>
      </p:sp>
      <p:pic>
        <p:nvPicPr>
          <p:cNvPr id="4098" name="Picture 2" descr="Image result for empathy png">
            <a:extLst>
              <a:ext uri="{FF2B5EF4-FFF2-40B4-BE49-F238E27FC236}">
                <a16:creationId xmlns:a16="http://schemas.microsoft.com/office/drawing/2014/main" id="{6F322E16-3BB3-4205-8AFB-6A5DFD7FD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773" y="358113"/>
            <a:ext cx="3705225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730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3D602-357F-450D-9A87-F6DDA32A2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65447"/>
          </a:xfrm>
        </p:spPr>
        <p:txBody>
          <a:bodyPr/>
          <a:lstStyle/>
          <a:p>
            <a:r>
              <a:rPr lang="he-IL" b="1" dirty="0"/>
              <a:t>טיפ 7 – אימון, אימון ועוד אימון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DBAF6-D540-40A1-870D-EE2237E83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9072" y="1828801"/>
            <a:ext cx="4083728" cy="3923929"/>
          </a:xfrm>
        </p:spPr>
        <p:txBody>
          <a:bodyPr/>
          <a:lstStyle/>
          <a:p>
            <a:r>
              <a:rPr lang="he-IL" b="1" dirty="0"/>
              <a:t>זה הטיפ החשוב ביותר!!</a:t>
            </a:r>
          </a:p>
          <a:p>
            <a:r>
              <a:rPr lang="he-IL" dirty="0"/>
              <a:t>אין דרכי קיצור. </a:t>
            </a:r>
          </a:p>
          <a:p>
            <a:r>
              <a:rPr lang="he-IL" dirty="0"/>
              <a:t>כדי לבנות את הביטחון שלכם/ן, תצטרכו להתאמן על המצגת:</a:t>
            </a:r>
          </a:p>
          <a:p>
            <a:pPr lvl="1"/>
            <a:r>
              <a:rPr lang="he-IL" dirty="0"/>
              <a:t>מול מראה</a:t>
            </a:r>
          </a:p>
          <a:p>
            <a:pPr lvl="1"/>
            <a:r>
              <a:rPr lang="he-IL" dirty="0"/>
              <a:t>מול קהל אוהד (משפחה, חברים)</a:t>
            </a:r>
          </a:p>
          <a:p>
            <a:pPr lvl="1"/>
            <a:r>
              <a:rPr lang="he-IL" dirty="0"/>
              <a:t>לימדו את המצגת על בוריה</a:t>
            </a:r>
          </a:p>
          <a:p>
            <a:pPr lvl="1"/>
            <a:r>
              <a:rPr lang="he-IL" dirty="0"/>
              <a:t>מדדו זמן – כמה זמן לוקח לכם/ן לדבר על כל נושא?</a:t>
            </a:r>
            <a:endParaRPr lang="en-US" dirty="0"/>
          </a:p>
        </p:txBody>
      </p:sp>
      <p:pic>
        <p:nvPicPr>
          <p:cNvPr id="5122" name="Picture 2" descr="Related image">
            <a:extLst>
              <a:ext uri="{FF2B5EF4-FFF2-40B4-BE49-F238E27FC236}">
                <a16:creationId xmlns:a16="http://schemas.microsoft.com/office/drawing/2014/main" id="{697AE888-BDE7-4FA5-B811-90E35CF88C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478" y="1828801"/>
            <a:ext cx="2299063" cy="27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Related image">
            <a:extLst>
              <a:ext uri="{FF2B5EF4-FFF2-40B4-BE49-F238E27FC236}">
                <a16:creationId xmlns:a16="http://schemas.microsoft.com/office/drawing/2014/main" id="{8D5BB60E-EE2D-445C-988C-4222BD6CD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172" y="1828801"/>
            <a:ext cx="2189357" cy="27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837061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60</TotalTime>
  <Words>319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Aharoni</vt:lpstr>
      <vt:lpstr>Arial</vt:lpstr>
      <vt:lpstr>Franklin Gothic Book</vt:lpstr>
      <vt:lpstr>Gisha</vt:lpstr>
      <vt:lpstr>Crop</vt:lpstr>
      <vt:lpstr>יצירת מצגת – חלק א'</vt:lpstr>
      <vt:lpstr>טיפ 1 – הכירו את קהל היעד</vt:lpstr>
      <vt:lpstr>טיפ 2 – הגדירו תבנית</vt:lpstr>
      <vt:lpstr>טיפ 3 – השתמשו בעזרים ויזואליים </vt:lpstr>
      <vt:lpstr>טיפ 4 – חזרו על רעיונות מרכזיים</vt:lpstr>
      <vt:lpstr>טיפ 5 – נסו לספר סיפור </vt:lpstr>
      <vt:lpstr>טיפ 6 – תחושת הזדהות</vt:lpstr>
      <vt:lpstr>טיפ 7 – אימון, אימון ועוד אימון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יצירת מצגת – חלק א'</dc:title>
  <dc:creator>Guy Elram</dc:creator>
  <cp:lastModifiedBy>Guy Elram</cp:lastModifiedBy>
  <cp:revision>8</cp:revision>
  <dcterms:created xsi:type="dcterms:W3CDTF">2018-02-13T22:16:16Z</dcterms:created>
  <dcterms:modified xsi:type="dcterms:W3CDTF">2018-02-13T23:16:34Z</dcterms:modified>
</cp:coreProperties>
</file>