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2" r:id="rId4"/>
    <p:sldId id="261" r:id="rId5"/>
    <p:sldId id="260" r:id="rId6"/>
    <p:sldId id="259" r:id="rId7"/>
    <p:sldId id="25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 rtl="1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 rtl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56138"/>
          </a:xfrm>
        </p:spPr>
        <p:txBody>
          <a:bodyPr/>
          <a:lstStyle>
            <a:lvl1pPr algn="r" rtl="1">
              <a:defRPr>
                <a:latin typeface="Gisha" panose="020B0502040204020203" pitchFamily="34" charset="-79"/>
                <a:cs typeface="Gisha" panose="020B0502040204020203" pitchFamily="34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38654"/>
            <a:ext cx="9601200" cy="4328746"/>
          </a:xfrm>
        </p:spPr>
        <p:txBody>
          <a:bodyPr/>
          <a:lstStyle>
            <a:lvl1pPr algn="r" rtl="1">
              <a:defRPr>
                <a:latin typeface="Gisha" panose="020B0502040204020203" pitchFamily="34" charset="-79"/>
                <a:cs typeface="Gisha" panose="020B0502040204020203" pitchFamily="34" charset="-79"/>
              </a:defRPr>
            </a:lvl1pPr>
            <a:lvl2pPr algn="r" rtl="1">
              <a:defRPr>
                <a:latin typeface="Gisha" panose="020B0502040204020203" pitchFamily="34" charset="-79"/>
                <a:cs typeface="Gisha" panose="020B0502040204020203" pitchFamily="34" charset="-79"/>
              </a:defRPr>
            </a:lvl2pPr>
            <a:lvl3pPr algn="r" rtl="1">
              <a:defRPr>
                <a:latin typeface="Gisha" panose="020B0502040204020203" pitchFamily="34" charset="-79"/>
                <a:cs typeface="Gisha" panose="020B0502040204020203" pitchFamily="34" charset="-79"/>
              </a:defRPr>
            </a:lvl3pPr>
            <a:lvl4pPr algn="r" rtl="1">
              <a:defRPr>
                <a:latin typeface="Gisha" panose="020B0502040204020203" pitchFamily="34" charset="-79"/>
                <a:cs typeface="Gisha" panose="020B0502040204020203" pitchFamily="34" charset="-79"/>
              </a:defRPr>
            </a:lvl4pPr>
            <a:lvl5pPr algn="r" rtl="1">
              <a:defRPr>
                <a:latin typeface="Gisha" panose="020B0502040204020203" pitchFamily="34" charset="-79"/>
                <a:cs typeface="Gisha" panose="020B0502040204020203" pitchFamily="34" charset="-79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44DA0-D13E-4CF4-941E-85D8CA1B2D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יצירת מצגת – חלק ב'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CD1B04-9595-4A4A-A55B-DB46F90E27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/>
              <a:t>הצד הטכני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805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E6432-8BBD-4CCA-9752-0C973254A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טיפ 1 – עזרים ויזואליים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1121D-6E06-414C-9BE6-492B46E88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400" dirty="0"/>
              <a:t>כמות:</a:t>
            </a:r>
          </a:p>
          <a:p>
            <a:pPr lvl="1"/>
            <a:r>
              <a:rPr lang="he-IL" sz="2400" dirty="0"/>
              <a:t>השתמשו בכלי עזר ויזואלי (תמונה / גרף) </a:t>
            </a:r>
            <a:r>
              <a:rPr lang="he-IL" sz="2400" b="1" dirty="0"/>
              <a:t>אחד</a:t>
            </a:r>
            <a:r>
              <a:rPr lang="he-IL" sz="2400" dirty="0"/>
              <a:t> </a:t>
            </a:r>
            <a:r>
              <a:rPr lang="he-IL" sz="2400" b="1" dirty="0"/>
              <a:t>לשקף</a:t>
            </a:r>
            <a:r>
              <a:rPr lang="he-IL" sz="2400" dirty="0"/>
              <a:t> לכל היותר</a:t>
            </a:r>
          </a:p>
          <a:p>
            <a:pPr lvl="1"/>
            <a:r>
              <a:rPr lang="he-IL" sz="2400" dirty="0"/>
              <a:t>עדיף לא לעשות </a:t>
            </a:r>
            <a:r>
              <a:rPr lang="he-IL" sz="2400" dirty="0" err="1"/>
              <a:t>קולאז</a:t>
            </a:r>
            <a:r>
              <a:rPr lang="he-IL" sz="2400" dirty="0"/>
              <a:t>', אלבום תמונות או הצפה של עזרים ויזואליים</a:t>
            </a:r>
          </a:p>
          <a:p>
            <a:pPr lvl="1"/>
            <a:endParaRPr lang="he-IL" sz="2400" dirty="0"/>
          </a:p>
          <a:p>
            <a:pPr marL="0" indent="0">
              <a:buNone/>
            </a:pPr>
            <a:endParaRPr lang="he-IL" sz="2400" dirty="0"/>
          </a:p>
          <a:p>
            <a:pPr marL="0" indent="0">
              <a:buNone/>
            </a:pPr>
            <a:endParaRPr lang="he-IL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7759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434E8-F879-4BE6-B243-6FB997A0D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טיפ 1 – עזרים ויזואליים - המשך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D6423-E832-4313-BE11-E4BDF47B0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400" dirty="0"/>
              <a:t>מקוריות ועניין:</a:t>
            </a:r>
          </a:p>
          <a:p>
            <a:pPr lvl="1"/>
            <a:r>
              <a:rPr lang="he-IL" sz="2400" dirty="0"/>
              <a:t>עדיף להשתמש בתמונות מקוריות ולא באלה שמובנות ב-</a:t>
            </a:r>
            <a:r>
              <a:rPr lang="en-US" sz="2400" dirty="0"/>
              <a:t>Power Point</a:t>
            </a:r>
            <a:endParaRPr lang="he-IL" sz="2400" dirty="0"/>
          </a:p>
          <a:p>
            <a:endParaRPr lang="he-IL" sz="2400" dirty="0"/>
          </a:p>
          <a:p>
            <a:r>
              <a:rPr lang="he-IL" sz="2400" dirty="0"/>
              <a:t>תוכן:</a:t>
            </a:r>
          </a:p>
          <a:p>
            <a:pPr lvl="1"/>
            <a:r>
              <a:rPr lang="he-IL" sz="2400" dirty="0"/>
              <a:t>התמונה חייבת להיות קשורה למסר שאתם רוצים להעביר. </a:t>
            </a:r>
          </a:p>
          <a:p>
            <a:pPr lvl="1"/>
            <a:r>
              <a:rPr lang="he-IL" sz="2400" dirty="0"/>
              <a:t>ניתן להשתמש בתמונה הומוריסטית, אך יש לחשוב מראש אם היא עלולה לפגוע בקהל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1157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33DBD-E6FF-4C0C-B093-FB0898095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טיפ 2 - מלל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0FAFA-7A0B-4B06-913C-370603E38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400" dirty="0"/>
              <a:t>בכל שקף אמורים להיות </a:t>
            </a:r>
            <a:r>
              <a:rPr lang="he-IL" sz="2400" b="1" dirty="0"/>
              <a:t>2-3 משפטים </a:t>
            </a:r>
            <a:r>
              <a:rPr lang="he-IL" sz="2400" dirty="0"/>
              <a:t>לכל היותר.</a:t>
            </a:r>
          </a:p>
          <a:p>
            <a:r>
              <a:rPr lang="he-IL" sz="2400" dirty="0"/>
              <a:t>המשפטים צריכים להיות קצרים וממוקדים. </a:t>
            </a:r>
          </a:p>
          <a:p>
            <a:pPr lvl="1"/>
            <a:r>
              <a:rPr lang="he-IL" sz="2400" dirty="0"/>
              <a:t>השתמשו ב-</a:t>
            </a:r>
            <a:r>
              <a:rPr lang="en-US" sz="2400" dirty="0"/>
              <a:t>Bullet Points</a:t>
            </a:r>
            <a:r>
              <a:rPr lang="he-IL" sz="2400" dirty="0"/>
              <a:t>. </a:t>
            </a:r>
            <a:endParaRPr lang="en-US" sz="2400" dirty="0"/>
          </a:p>
          <a:p>
            <a:endParaRPr lang="he-IL" sz="2400" dirty="0"/>
          </a:p>
          <a:p>
            <a:r>
              <a:rPr lang="he-IL" sz="2400" dirty="0"/>
              <a:t>כל שקף יכיל זוויות שונות של המסר שאתם מעוניינים להעביר. </a:t>
            </a:r>
          </a:p>
          <a:p>
            <a:pPr lvl="1"/>
            <a:r>
              <a:rPr lang="he-IL" sz="2400" dirty="0"/>
              <a:t>עדיף לא לחזור על אותו משפט בצורות שונות.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8100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2386C-F07D-4CDC-98CB-F35B0E07A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טיפ 3 – צבעים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A6257-8D39-4B94-95FF-248A5CF3A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400" dirty="0"/>
              <a:t>השתמשו ברקע בצבע אחיד לכל אורך המצגת.</a:t>
            </a:r>
          </a:p>
          <a:p>
            <a:r>
              <a:rPr lang="he-IL" sz="2400" dirty="0"/>
              <a:t>השתמשו בפונט (גופן) בצבע מנוגד לצבע הרקע. </a:t>
            </a:r>
          </a:p>
          <a:p>
            <a:endParaRPr lang="he-IL" sz="2400" dirty="0"/>
          </a:p>
          <a:p>
            <a:pPr lvl="1"/>
            <a:r>
              <a:rPr lang="he-IL" sz="2400" dirty="0"/>
              <a:t>חייב להיות ניגוד (</a:t>
            </a:r>
            <a:r>
              <a:rPr lang="en-US" sz="2400" dirty="0"/>
              <a:t>contrast</a:t>
            </a:r>
            <a:r>
              <a:rPr lang="he-IL" sz="2400" dirty="0"/>
              <a:t>) חזק בין השניים: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he-IL" sz="2000" dirty="0"/>
              <a:t>שחור על לבן/צהוב – מצוין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he-IL" sz="2000" dirty="0"/>
              <a:t>אדום על כחול/שחור – לא טוב</a:t>
            </a:r>
          </a:p>
          <a:p>
            <a:pPr lvl="2">
              <a:buFont typeface="Wingdings" panose="05000000000000000000" pitchFamily="2" charset="2"/>
              <a:buChar char="q"/>
            </a:pPr>
            <a:endParaRPr lang="he-IL" sz="2000" dirty="0"/>
          </a:p>
          <a:p>
            <a:pPr lvl="1"/>
            <a:r>
              <a:rPr lang="he-IL" sz="2400" dirty="0"/>
              <a:t>כדי לבחון אם בחרתם צבעים טובים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he-IL" sz="2000" dirty="0"/>
              <a:t>נסו לקרוא את המצגת ממרחק של 10 מטרים לפחות</a:t>
            </a:r>
          </a:p>
        </p:txBody>
      </p:sp>
    </p:spTree>
    <p:extLst>
      <p:ext uri="{BB962C8B-B14F-4D97-AF65-F5344CB8AC3E}">
        <p14:creationId xmlns:p14="http://schemas.microsoft.com/office/powerpoint/2010/main" val="221042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7A4A6-EEEE-4BE7-A2E8-E0A135A53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טיפ 4 – פונטים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7ABC2-EE41-4FC5-B6D4-67013530E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400" dirty="0"/>
              <a:t>השתמשו בפונט אחיד – בצבע וגודל לכל אורך המצגת. </a:t>
            </a:r>
          </a:p>
          <a:p>
            <a:pPr lvl="1"/>
            <a:r>
              <a:rPr lang="he-IL" sz="2400" dirty="0"/>
              <a:t>הדגישו מילים חשובות בלבד – לא משפטים שלמים. </a:t>
            </a:r>
          </a:p>
          <a:p>
            <a:pPr lvl="1"/>
            <a:r>
              <a:rPr lang="he-IL" sz="2400" dirty="0"/>
              <a:t>השתמשו בפונט "שמרני" ובעיקר קריא</a:t>
            </a:r>
          </a:p>
          <a:p>
            <a:pPr lvl="1"/>
            <a:r>
              <a:rPr lang="he-IL" sz="2400" dirty="0"/>
              <a:t>השתמשו בגודל 20 עד 32 בשקף, וב-40-48 בכותרת</a:t>
            </a:r>
            <a:endParaRPr lang="en-US" sz="2400" dirty="0"/>
          </a:p>
          <a:p>
            <a:endParaRPr lang="he-IL" sz="2400" dirty="0"/>
          </a:p>
          <a:p>
            <a:r>
              <a:rPr lang="he-IL" sz="2400" dirty="0"/>
              <a:t>דוגמא לפונט לא שמרני – </a:t>
            </a:r>
            <a:r>
              <a:rPr lang="en-US" sz="2400" dirty="0">
                <a:latin typeface="Blackadder ITC" panose="04020505051007020D02" pitchFamily="82" charset="0"/>
              </a:rPr>
              <a:t>Hello </a:t>
            </a:r>
            <a:r>
              <a:rPr lang="en-US" sz="2400" dirty="0">
                <a:latin typeface="Forte" panose="03060902040502070203" pitchFamily="66" charset="0"/>
              </a:rPr>
              <a:t>World</a:t>
            </a:r>
          </a:p>
        </p:txBody>
      </p:sp>
    </p:spTree>
    <p:extLst>
      <p:ext uri="{BB962C8B-B14F-4D97-AF65-F5344CB8AC3E}">
        <p14:creationId xmlns:p14="http://schemas.microsoft.com/office/powerpoint/2010/main" val="3736737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8757B-7A77-43C8-B18B-48CC3B379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טיפ 5 - אנימציות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5D9EA-248D-4A2B-9142-EE492217E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400" dirty="0"/>
              <a:t>אנימציה עשויה להרשים – אם תשתמשו בה במינון סביר:</a:t>
            </a:r>
          </a:p>
          <a:p>
            <a:pPr lvl="1"/>
            <a:r>
              <a:rPr lang="he-IL" sz="2400" dirty="0"/>
              <a:t>אין צורך להוסיף אנימציה לכל שקף, משפט ותמונה</a:t>
            </a:r>
          </a:p>
          <a:p>
            <a:pPr lvl="1"/>
            <a:r>
              <a:rPr lang="he-IL" sz="2400" dirty="0"/>
              <a:t>אנימציה יכולה להעביר מסר, ועשויה ליצור עניין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518070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30</TotalTime>
  <Words>268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Aharoni</vt:lpstr>
      <vt:lpstr>Blackadder ITC</vt:lpstr>
      <vt:lpstr>Forte</vt:lpstr>
      <vt:lpstr>Franklin Gothic Book</vt:lpstr>
      <vt:lpstr>Gisha</vt:lpstr>
      <vt:lpstr>Wingdings</vt:lpstr>
      <vt:lpstr>Crop</vt:lpstr>
      <vt:lpstr>יצירת מצגת – חלק ב'</vt:lpstr>
      <vt:lpstr>טיפ 1 – עזרים ויזואליים</vt:lpstr>
      <vt:lpstr>טיפ 1 – עזרים ויזואליים - המשך</vt:lpstr>
      <vt:lpstr>טיפ 2 - מלל</vt:lpstr>
      <vt:lpstr>טיפ 3 – צבעים</vt:lpstr>
      <vt:lpstr>טיפ 4 – פונטים</vt:lpstr>
      <vt:lpstr>טיפ 5 - אנימציות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יצירת מצגת – חלק ב'</dc:title>
  <dc:creator>Guy Elram</dc:creator>
  <cp:lastModifiedBy>Guy Elram</cp:lastModifiedBy>
  <cp:revision>6</cp:revision>
  <dcterms:created xsi:type="dcterms:W3CDTF">2018-02-19T09:44:18Z</dcterms:created>
  <dcterms:modified xsi:type="dcterms:W3CDTF">2018-02-19T10:15:17Z</dcterms:modified>
</cp:coreProperties>
</file>