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723" r:id="rId2"/>
    <p:sldMasterId id="2147483711" r:id="rId3"/>
    <p:sldMasterId id="2147483674" r:id="rId4"/>
    <p:sldMasterId id="2147483687" r:id="rId5"/>
    <p:sldMasterId id="2147483699" r:id="rId6"/>
    <p:sldMasterId id="2147483662" r:id="rId7"/>
  </p:sldMasterIdLst>
  <p:notesMasterIdLst>
    <p:notesMasterId r:id="rId18"/>
  </p:notesMasterIdLst>
  <p:sldIdLst>
    <p:sldId id="263" r:id="rId8"/>
    <p:sldId id="267" r:id="rId9"/>
    <p:sldId id="272" r:id="rId10"/>
    <p:sldId id="259" r:id="rId11"/>
    <p:sldId id="260" r:id="rId12"/>
    <p:sldId id="261" r:id="rId13"/>
    <p:sldId id="262" r:id="rId14"/>
    <p:sldId id="270" r:id="rId15"/>
    <p:sldId id="265" r:id="rId16"/>
    <p:sldId id="266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54E046-20D1-4E74-9464-132C8DAD66BD}" v="1444" dt="2019-06-18T11:16:03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גד לידרור" userId="d6a2613b-2562-45d9-9052-d4c3e387aa99" providerId="ADAL" clId="{A5645226-EB7D-44B8-A588-8E978ED5DCA3}"/>
    <pc:docChg chg="undo redo custSel addSld delSld modSld sldOrd delMainMaster">
      <pc:chgData name="גד לידרור" userId="d6a2613b-2562-45d9-9052-d4c3e387aa99" providerId="ADAL" clId="{A5645226-EB7D-44B8-A588-8E978ED5DCA3}" dt="2019-06-18T11:16:03.800" v="1441" actId="207"/>
      <pc:docMkLst>
        <pc:docMk/>
      </pc:docMkLst>
      <pc:sldChg chg="modSp add del">
        <pc:chgData name="גד לידרור" userId="d6a2613b-2562-45d9-9052-d4c3e387aa99" providerId="ADAL" clId="{A5645226-EB7D-44B8-A588-8E978ED5DCA3}" dt="2019-06-18T10:17:56.342" v="312" actId="2696"/>
        <pc:sldMkLst>
          <pc:docMk/>
          <pc:sldMk cId="0" sldId="257"/>
        </pc:sldMkLst>
        <pc:spChg chg="mod">
          <ac:chgData name="גד לידרור" userId="d6a2613b-2562-45d9-9052-d4c3e387aa99" providerId="ADAL" clId="{A5645226-EB7D-44B8-A588-8E978ED5DCA3}" dt="2019-06-18T10:13:43.507" v="290" actId="1076"/>
          <ac:spMkLst>
            <pc:docMk/>
            <pc:sldMk cId="0" sldId="257"/>
            <ac:spMk id="115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0:14:27.286" v="296"/>
          <ac:spMkLst>
            <pc:docMk/>
            <pc:sldMk cId="0" sldId="257"/>
            <ac:spMk id="118" creationId="{00000000-0000-0000-0000-000000000000}"/>
          </ac:spMkLst>
        </pc:spChg>
      </pc:sldChg>
      <pc:sldChg chg="modSp add del modAnim">
        <pc:chgData name="גד לידרור" userId="d6a2613b-2562-45d9-9052-d4c3e387aa99" providerId="ADAL" clId="{A5645226-EB7D-44B8-A588-8E978ED5DCA3}" dt="2019-06-18T10:25:19.006" v="383" actId="2696"/>
        <pc:sldMkLst>
          <pc:docMk/>
          <pc:sldMk cId="0" sldId="258"/>
        </pc:sldMkLst>
        <pc:spChg chg="mod">
          <ac:chgData name="גד לידרור" userId="d6a2613b-2562-45d9-9052-d4c3e387aa99" providerId="ADAL" clId="{A5645226-EB7D-44B8-A588-8E978ED5DCA3}" dt="2019-06-18T10:21:46.205" v="314"/>
          <ac:spMkLst>
            <pc:docMk/>
            <pc:sldMk cId="0" sldId="258"/>
            <ac:spMk id="129" creationId="{00000000-0000-0000-0000-000000000000}"/>
          </ac:spMkLst>
        </pc:spChg>
      </pc:sldChg>
      <pc:sldChg chg="modSp add del modAnim">
        <pc:chgData name="גד לידרור" userId="d6a2613b-2562-45d9-9052-d4c3e387aa99" providerId="ADAL" clId="{A5645226-EB7D-44B8-A588-8E978ED5DCA3}" dt="2019-06-18T10:33:53.748" v="637" actId="20577"/>
        <pc:sldMkLst>
          <pc:docMk/>
          <pc:sldMk cId="0" sldId="259"/>
        </pc:sldMkLst>
        <pc:spChg chg="mod">
          <ac:chgData name="גד לידרור" userId="d6a2613b-2562-45d9-9052-d4c3e387aa99" providerId="ADAL" clId="{A5645226-EB7D-44B8-A588-8E978ED5DCA3}" dt="2019-06-18T10:33:53.748" v="637" actId="20577"/>
          <ac:spMkLst>
            <pc:docMk/>
            <pc:sldMk cId="0" sldId="259"/>
            <ac:spMk id="138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0:28:21.401" v="444" actId="20577"/>
          <ac:spMkLst>
            <pc:docMk/>
            <pc:sldMk cId="0" sldId="259"/>
            <ac:spMk id="139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0:27:58.504" v="424" actId="14100"/>
          <ac:spMkLst>
            <pc:docMk/>
            <pc:sldMk cId="0" sldId="259"/>
            <ac:spMk id="141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0:27:35.300" v="411" actId="14100"/>
          <ac:spMkLst>
            <pc:docMk/>
            <pc:sldMk cId="0" sldId="259"/>
            <ac:spMk id="145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0:30:36.450" v="484" actId="20577"/>
          <ac:spMkLst>
            <pc:docMk/>
            <pc:sldMk cId="0" sldId="259"/>
            <ac:spMk id="154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0:30:42.043" v="485" actId="1076"/>
          <ac:spMkLst>
            <pc:docMk/>
            <pc:sldMk cId="0" sldId="259"/>
            <ac:spMk id="155" creationId="{00000000-0000-0000-0000-000000000000}"/>
          </ac:spMkLst>
        </pc:spChg>
      </pc:sldChg>
      <pc:sldChg chg="delSp modSp add">
        <pc:chgData name="גד לידרור" userId="d6a2613b-2562-45d9-9052-d4c3e387aa99" providerId="ADAL" clId="{A5645226-EB7D-44B8-A588-8E978ED5DCA3}" dt="2019-06-18T11:06:20.434" v="1237" actId="1076"/>
        <pc:sldMkLst>
          <pc:docMk/>
          <pc:sldMk cId="0" sldId="260"/>
        </pc:sldMkLst>
        <pc:spChg chg="mod">
          <ac:chgData name="גד לידרור" userId="d6a2613b-2562-45d9-9052-d4c3e387aa99" providerId="ADAL" clId="{A5645226-EB7D-44B8-A588-8E978ED5DCA3}" dt="2019-06-18T10:45:54.678" v="860" actId="6549"/>
          <ac:spMkLst>
            <pc:docMk/>
            <pc:sldMk cId="0" sldId="260"/>
            <ac:spMk id="160" creationId="{00000000-0000-0000-0000-000000000000}"/>
          </ac:spMkLst>
        </pc:spChg>
        <pc:spChg chg="del">
          <ac:chgData name="גד לידרור" userId="d6a2613b-2562-45d9-9052-d4c3e387aa99" providerId="ADAL" clId="{A5645226-EB7D-44B8-A588-8E978ED5DCA3}" dt="2019-06-18T10:37:36.800" v="695" actId="478"/>
          <ac:spMkLst>
            <pc:docMk/>
            <pc:sldMk cId="0" sldId="260"/>
            <ac:spMk id="161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0:39:31.043" v="708" actId="1076"/>
          <ac:spMkLst>
            <pc:docMk/>
            <pc:sldMk cId="0" sldId="260"/>
            <ac:spMk id="162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1:05:29.963" v="1226" actId="20577"/>
          <ac:spMkLst>
            <pc:docMk/>
            <pc:sldMk cId="0" sldId="260"/>
            <ac:spMk id="163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1:05:45.375" v="1227" actId="14100"/>
          <ac:spMkLst>
            <pc:docMk/>
            <pc:sldMk cId="0" sldId="260"/>
            <ac:spMk id="165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1:05:50.366" v="1228" actId="1076"/>
          <ac:spMkLst>
            <pc:docMk/>
            <pc:sldMk cId="0" sldId="260"/>
            <ac:spMk id="166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1:06:17.130" v="1236" actId="1076"/>
          <ac:spMkLst>
            <pc:docMk/>
            <pc:sldMk cId="0" sldId="260"/>
            <ac:spMk id="167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1:06:13.906" v="1235" actId="1076"/>
          <ac:spMkLst>
            <pc:docMk/>
            <pc:sldMk cId="0" sldId="260"/>
            <ac:spMk id="168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1:06:20.434" v="1237" actId="1076"/>
          <ac:spMkLst>
            <pc:docMk/>
            <pc:sldMk cId="0" sldId="260"/>
            <ac:spMk id="169" creationId="{00000000-0000-0000-0000-000000000000}"/>
          </ac:spMkLst>
        </pc:spChg>
        <pc:picChg chg="mod">
          <ac:chgData name="גד לידרור" userId="d6a2613b-2562-45d9-9052-d4c3e387aa99" providerId="ADAL" clId="{A5645226-EB7D-44B8-A588-8E978ED5DCA3}" dt="2019-06-18T11:05:45.375" v="1227" actId="14100"/>
          <ac:picMkLst>
            <pc:docMk/>
            <pc:sldMk cId="0" sldId="260"/>
            <ac:picMk id="164" creationId="{00000000-0000-0000-0000-000000000000}"/>
          </ac:picMkLst>
        </pc:picChg>
        <pc:cxnChg chg="mod">
          <ac:chgData name="גד לידרור" userId="d6a2613b-2562-45d9-9052-d4c3e387aa99" providerId="ADAL" clId="{A5645226-EB7D-44B8-A588-8E978ED5DCA3}" dt="2019-06-18T11:06:09.705" v="1234" actId="14100"/>
          <ac:cxnSpMkLst>
            <pc:docMk/>
            <pc:sldMk cId="0" sldId="260"/>
            <ac:cxnSpMk id="170" creationId="{00000000-0000-0000-0000-000000000000}"/>
          </ac:cxnSpMkLst>
        </pc:cxnChg>
        <pc:cxnChg chg="mod">
          <ac:chgData name="גד לידרור" userId="d6a2613b-2562-45d9-9052-d4c3e387aa99" providerId="ADAL" clId="{A5645226-EB7D-44B8-A588-8E978ED5DCA3}" dt="2019-06-18T11:06:06.129" v="1233" actId="1076"/>
          <ac:cxnSpMkLst>
            <pc:docMk/>
            <pc:sldMk cId="0" sldId="260"/>
            <ac:cxnSpMk id="171" creationId="{00000000-0000-0000-0000-000000000000}"/>
          </ac:cxnSpMkLst>
        </pc:cxnChg>
      </pc:sldChg>
      <pc:sldChg chg="delSp modSp add">
        <pc:chgData name="גד לידרור" userId="d6a2613b-2562-45d9-9052-d4c3e387aa99" providerId="ADAL" clId="{A5645226-EB7D-44B8-A588-8E978ED5DCA3}" dt="2019-06-18T11:05:12.644" v="1223" actId="1076"/>
        <pc:sldMkLst>
          <pc:docMk/>
          <pc:sldMk cId="0" sldId="261"/>
        </pc:sldMkLst>
        <pc:spChg chg="del mod">
          <ac:chgData name="גד לידרור" userId="d6a2613b-2562-45d9-9052-d4c3e387aa99" providerId="ADAL" clId="{A5645226-EB7D-44B8-A588-8E978ED5DCA3}" dt="2019-06-18T11:03:57.703" v="1217" actId="478"/>
          <ac:spMkLst>
            <pc:docMk/>
            <pc:sldMk cId="0" sldId="261"/>
            <ac:spMk id="176" creationId="{00000000-0000-0000-0000-000000000000}"/>
          </ac:spMkLst>
        </pc:spChg>
        <pc:spChg chg="del">
          <ac:chgData name="גד לידרור" userId="d6a2613b-2562-45d9-9052-d4c3e387aa99" providerId="ADAL" clId="{A5645226-EB7D-44B8-A588-8E978ED5DCA3}" dt="2019-06-18T10:37:40.961" v="696" actId="478"/>
          <ac:spMkLst>
            <pc:docMk/>
            <pc:sldMk cId="0" sldId="261"/>
            <ac:spMk id="177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1:05:12.644" v="1223" actId="1076"/>
          <ac:spMkLst>
            <pc:docMk/>
            <pc:sldMk cId="0" sldId="261"/>
            <ac:spMk id="179" creationId="{00000000-0000-0000-0000-000000000000}"/>
          </ac:spMkLst>
        </pc:spChg>
      </pc:sldChg>
      <pc:sldChg chg="delSp modSp add del">
        <pc:chgData name="גד לידרור" userId="d6a2613b-2562-45d9-9052-d4c3e387aa99" providerId="ADAL" clId="{A5645226-EB7D-44B8-A588-8E978ED5DCA3}" dt="2019-06-18T11:07:13.884" v="1250" actId="20577"/>
        <pc:sldMkLst>
          <pc:docMk/>
          <pc:sldMk cId="0" sldId="262"/>
        </pc:sldMkLst>
        <pc:spChg chg="mod">
          <ac:chgData name="גד לידרור" userId="d6a2613b-2562-45d9-9052-d4c3e387aa99" providerId="ADAL" clId="{A5645226-EB7D-44B8-A588-8E978ED5DCA3}" dt="2019-06-18T10:46:01.379" v="861" actId="6549"/>
          <ac:spMkLst>
            <pc:docMk/>
            <pc:sldMk cId="0" sldId="262"/>
            <ac:spMk id="184" creationId="{00000000-0000-0000-0000-000000000000}"/>
          </ac:spMkLst>
        </pc:spChg>
        <pc:spChg chg="del">
          <ac:chgData name="גד לידרור" userId="d6a2613b-2562-45d9-9052-d4c3e387aa99" providerId="ADAL" clId="{A5645226-EB7D-44B8-A588-8E978ED5DCA3}" dt="2019-06-18T10:37:44.337" v="697" actId="478"/>
          <ac:spMkLst>
            <pc:docMk/>
            <pc:sldMk cId="0" sldId="262"/>
            <ac:spMk id="185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0:51:31.818" v="1026" actId="1076"/>
          <ac:spMkLst>
            <pc:docMk/>
            <pc:sldMk cId="0" sldId="262"/>
            <ac:spMk id="186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1:07:13.884" v="1250" actId="20577"/>
          <ac:spMkLst>
            <pc:docMk/>
            <pc:sldMk cId="0" sldId="262"/>
            <ac:spMk id="187" creationId="{00000000-0000-0000-0000-000000000000}"/>
          </ac:spMkLst>
        </pc:spChg>
      </pc:sldChg>
      <pc:sldChg chg="modSp">
        <pc:chgData name="גד לידרור" userId="d6a2613b-2562-45d9-9052-d4c3e387aa99" providerId="ADAL" clId="{A5645226-EB7D-44B8-A588-8E978ED5DCA3}" dt="2019-06-18T10:06:22.059" v="12" actId="6549"/>
        <pc:sldMkLst>
          <pc:docMk/>
          <pc:sldMk cId="0" sldId="263"/>
        </pc:sldMkLst>
        <pc:spChg chg="mod">
          <ac:chgData name="גד לידרור" userId="d6a2613b-2562-45d9-9052-d4c3e387aa99" providerId="ADAL" clId="{A5645226-EB7D-44B8-A588-8E978ED5DCA3}" dt="2019-06-18T10:06:22.059" v="12" actId="6549"/>
          <ac:spMkLst>
            <pc:docMk/>
            <pc:sldMk cId="0" sldId="263"/>
            <ac:spMk id="6" creationId="{123216E3-0DAF-4BA1-9349-21637F879B94}"/>
          </ac:spMkLst>
        </pc:spChg>
      </pc:sldChg>
      <pc:sldChg chg="delSp add del">
        <pc:chgData name="גד לידרור" userId="d6a2613b-2562-45d9-9052-d4c3e387aa99" providerId="ADAL" clId="{A5645226-EB7D-44B8-A588-8E978ED5DCA3}" dt="2019-06-18T10:56:10.709" v="1125" actId="2696"/>
        <pc:sldMkLst>
          <pc:docMk/>
          <pc:sldMk cId="0" sldId="264"/>
        </pc:sldMkLst>
        <pc:spChg chg="del">
          <ac:chgData name="גד לידרור" userId="d6a2613b-2562-45d9-9052-d4c3e387aa99" providerId="ADAL" clId="{A5645226-EB7D-44B8-A588-8E978ED5DCA3}" dt="2019-06-18T10:37:51.640" v="699" actId="478"/>
          <ac:spMkLst>
            <pc:docMk/>
            <pc:sldMk cId="0" sldId="264"/>
            <ac:spMk id="203" creationId="{00000000-0000-0000-0000-000000000000}"/>
          </ac:spMkLst>
        </pc:spChg>
      </pc:sldChg>
      <pc:sldChg chg="addSp delSp modSp add">
        <pc:chgData name="גד לידרור" userId="d6a2613b-2562-45d9-9052-d4c3e387aa99" providerId="ADAL" clId="{A5645226-EB7D-44B8-A588-8E978ED5DCA3}" dt="2019-06-18T11:11:47.184" v="1282" actId="1076"/>
        <pc:sldMkLst>
          <pc:docMk/>
          <pc:sldMk cId="0" sldId="265"/>
        </pc:sldMkLst>
        <pc:spChg chg="add mod">
          <ac:chgData name="גד לידרור" userId="d6a2613b-2562-45d9-9052-d4c3e387aa99" providerId="ADAL" clId="{A5645226-EB7D-44B8-A588-8E978ED5DCA3}" dt="2019-06-18T11:08:21.339" v="1262" actId="403"/>
          <ac:spMkLst>
            <pc:docMk/>
            <pc:sldMk cId="0" sldId="265"/>
            <ac:spMk id="2" creationId="{502C1874-04B0-41FB-B4DB-CD3AE0933F05}"/>
          </ac:spMkLst>
        </pc:spChg>
        <pc:spChg chg="mod">
          <ac:chgData name="גד לידרור" userId="d6a2613b-2562-45d9-9052-d4c3e387aa99" providerId="ADAL" clId="{A5645226-EB7D-44B8-A588-8E978ED5DCA3}" dt="2019-06-18T10:57:09.711" v="1145" actId="14100"/>
          <ac:spMkLst>
            <pc:docMk/>
            <pc:sldMk cId="0" sldId="265"/>
            <ac:spMk id="210" creationId="{00000000-0000-0000-0000-000000000000}"/>
          </ac:spMkLst>
        </pc:spChg>
        <pc:spChg chg="add del">
          <ac:chgData name="גד לידרור" userId="d6a2613b-2562-45d9-9052-d4c3e387aa99" providerId="ADAL" clId="{A5645226-EB7D-44B8-A588-8E978ED5DCA3}" dt="2019-06-18T10:39:06.390" v="705" actId="478"/>
          <ac:spMkLst>
            <pc:docMk/>
            <pc:sldMk cId="0" sldId="265"/>
            <ac:spMk id="211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0:59:15.866" v="1175" actId="1076"/>
          <ac:spMkLst>
            <pc:docMk/>
            <pc:sldMk cId="0" sldId="265"/>
            <ac:spMk id="213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1:08:17.925" v="1261" actId="14100"/>
          <ac:spMkLst>
            <pc:docMk/>
            <pc:sldMk cId="0" sldId="265"/>
            <ac:spMk id="214" creationId="{00000000-0000-0000-0000-000000000000}"/>
          </ac:spMkLst>
        </pc:spChg>
        <pc:picChg chg="add mod">
          <ac:chgData name="גד לידרור" userId="d6a2613b-2562-45d9-9052-d4c3e387aa99" providerId="ADAL" clId="{A5645226-EB7D-44B8-A588-8E978ED5DCA3}" dt="2019-06-18T11:11:47.184" v="1282" actId="1076"/>
          <ac:picMkLst>
            <pc:docMk/>
            <pc:sldMk cId="0" sldId="265"/>
            <ac:picMk id="3074" creationId="{1CB82812-D815-46F3-8A7F-C24ADC57FEAA}"/>
          </ac:picMkLst>
        </pc:picChg>
      </pc:sldChg>
      <pc:sldChg chg="addSp delSp modSp add">
        <pc:chgData name="גד לידרור" userId="d6a2613b-2562-45d9-9052-d4c3e387aa99" providerId="ADAL" clId="{A5645226-EB7D-44B8-A588-8E978ED5DCA3}" dt="2019-06-18T11:16:03.800" v="1441" actId="207"/>
        <pc:sldMkLst>
          <pc:docMk/>
          <pc:sldMk cId="0" sldId="266"/>
        </pc:sldMkLst>
        <pc:spChg chg="add mod">
          <ac:chgData name="גד לידרור" userId="d6a2613b-2562-45d9-9052-d4c3e387aa99" providerId="ADAL" clId="{A5645226-EB7D-44B8-A588-8E978ED5DCA3}" dt="2019-06-18T11:16:03.800" v="1441" actId="207"/>
          <ac:spMkLst>
            <pc:docMk/>
            <pc:sldMk cId="0" sldId="266"/>
            <ac:spMk id="6" creationId="{49B7D8D9-E595-4A19-8A50-39A84C2B91A7}"/>
          </ac:spMkLst>
        </pc:spChg>
        <pc:spChg chg="del">
          <ac:chgData name="גד לידרור" userId="d6a2613b-2562-45d9-9052-d4c3e387aa99" providerId="ADAL" clId="{A5645226-EB7D-44B8-A588-8E978ED5DCA3}" dt="2019-06-18T10:37:54.961" v="700" actId="478"/>
          <ac:spMkLst>
            <pc:docMk/>
            <pc:sldMk cId="0" sldId="266"/>
            <ac:spMk id="219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1:14:40.378" v="1290" actId="1076"/>
          <ac:spMkLst>
            <pc:docMk/>
            <pc:sldMk cId="0" sldId="266"/>
            <ac:spMk id="221" creationId="{00000000-0000-0000-0000-000000000000}"/>
          </ac:spMkLst>
        </pc:spChg>
        <pc:picChg chg="add mod">
          <ac:chgData name="גד לידרור" userId="d6a2613b-2562-45d9-9052-d4c3e387aa99" providerId="ADAL" clId="{A5645226-EB7D-44B8-A588-8E978ED5DCA3}" dt="2019-06-18T11:14:43.522" v="1291" actId="1076"/>
          <ac:picMkLst>
            <pc:docMk/>
            <pc:sldMk cId="0" sldId="266"/>
            <ac:picMk id="4098" creationId="{C5EE3A8C-8BDA-4FD7-B686-3590EBC1377F}"/>
          </ac:picMkLst>
        </pc:picChg>
      </pc:sldChg>
      <pc:sldChg chg="del">
        <pc:chgData name="גד לידרור" userId="d6a2613b-2562-45d9-9052-d4c3e387aa99" providerId="ADAL" clId="{A5645226-EB7D-44B8-A588-8E978ED5DCA3}" dt="2019-06-18T10:07:45.105" v="50" actId="2696"/>
        <pc:sldMkLst>
          <pc:docMk/>
          <pc:sldMk cId="2938709788" sldId="266"/>
        </pc:sldMkLst>
      </pc:sldChg>
      <pc:sldChg chg="modSp add modAnim">
        <pc:chgData name="גד לידרור" userId="d6a2613b-2562-45d9-9052-d4c3e387aa99" providerId="ADAL" clId="{A5645226-EB7D-44B8-A588-8E978ED5DCA3}" dt="2019-06-18T11:12:54.193" v="1288" actId="14100"/>
        <pc:sldMkLst>
          <pc:docMk/>
          <pc:sldMk cId="0" sldId="267"/>
        </pc:sldMkLst>
        <pc:spChg chg="mod">
          <ac:chgData name="גד לידרור" userId="d6a2613b-2562-45d9-9052-d4c3e387aa99" providerId="ADAL" clId="{A5645226-EB7D-44B8-A588-8E978ED5DCA3}" dt="2019-06-18T10:07:25.505" v="48" actId="20577"/>
          <ac:spMkLst>
            <pc:docMk/>
            <pc:sldMk cId="0" sldId="267"/>
            <ac:spMk id="132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0:15:22.963" v="306" actId="108"/>
          <ac:spMkLst>
            <pc:docMk/>
            <pc:sldMk cId="0" sldId="267"/>
            <ac:spMk id="133" creationId="{00000000-0000-0000-0000-000000000000}"/>
          </ac:spMkLst>
        </pc:spChg>
        <pc:picChg chg="mod">
          <ac:chgData name="גד לידרור" userId="d6a2613b-2562-45d9-9052-d4c3e387aa99" providerId="ADAL" clId="{A5645226-EB7D-44B8-A588-8E978ED5DCA3}" dt="2019-06-18T11:12:54.193" v="1288" actId="14100"/>
          <ac:picMkLst>
            <pc:docMk/>
            <pc:sldMk cId="0" sldId="267"/>
            <ac:picMk id="134" creationId="{00000000-0000-0000-0000-000000000000}"/>
          </ac:picMkLst>
        </pc:picChg>
      </pc:sldChg>
      <pc:sldChg chg="add del">
        <pc:chgData name="גד לידרור" userId="d6a2613b-2562-45d9-9052-d4c3e387aa99" providerId="ADAL" clId="{A5645226-EB7D-44B8-A588-8E978ED5DCA3}" dt="2019-06-18T10:08:14.602" v="65" actId="2696"/>
        <pc:sldMkLst>
          <pc:docMk/>
          <pc:sldMk cId="0" sldId="268"/>
        </pc:sldMkLst>
      </pc:sldChg>
      <pc:sldChg chg="modSp add del">
        <pc:chgData name="גד לידרור" userId="d6a2613b-2562-45d9-9052-d4c3e387aa99" providerId="ADAL" clId="{A5645226-EB7D-44B8-A588-8E978ED5DCA3}" dt="2019-06-18T10:13:31.728" v="288" actId="2696"/>
        <pc:sldMkLst>
          <pc:docMk/>
          <pc:sldMk cId="0" sldId="269"/>
        </pc:sldMkLst>
        <pc:spChg chg="mod">
          <ac:chgData name="גד לידרור" userId="d6a2613b-2562-45d9-9052-d4c3e387aa99" providerId="ADAL" clId="{A5645226-EB7D-44B8-A588-8E978ED5DCA3}" dt="2019-06-18T10:08:26.290" v="66"/>
          <ac:spMkLst>
            <pc:docMk/>
            <pc:sldMk cId="0" sldId="269"/>
            <ac:spMk id="141" creationId="{00000000-0000-0000-0000-000000000000}"/>
          </ac:spMkLst>
        </pc:spChg>
      </pc:sldChg>
      <pc:sldChg chg="addSp delSp modSp add">
        <pc:chgData name="גד לידרור" userId="d6a2613b-2562-45d9-9052-d4c3e387aa99" providerId="ADAL" clId="{A5645226-EB7D-44B8-A588-8E978ED5DCA3}" dt="2019-06-18T11:10:57.589" v="1277" actId="478"/>
        <pc:sldMkLst>
          <pc:docMk/>
          <pc:sldMk cId="0" sldId="270"/>
        </pc:sldMkLst>
        <pc:spChg chg="del mod">
          <ac:chgData name="גד לידרור" userId="d6a2613b-2562-45d9-9052-d4c3e387aa99" providerId="ADAL" clId="{A5645226-EB7D-44B8-A588-8E978ED5DCA3}" dt="2019-06-18T11:10:57.589" v="1277" actId="478"/>
          <ac:spMkLst>
            <pc:docMk/>
            <pc:sldMk cId="0" sldId="270"/>
            <ac:spMk id="192" creationId="{00000000-0000-0000-0000-000000000000}"/>
          </ac:spMkLst>
        </pc:spChg>
        <pc:spChg chg="del">
          <ac:chgData name="גד לידרור" userId="d6a2613b-2562-45d9-9052-d4c3e387aa99" providerId="ADAL" clId="{A5645226-EB7D-44B8-A588-8E978ED5DCA3}" dt="2019-06-18T10:37:47.633" v="698" actId="478"/>
          <ac:spMkLst>
            <pc:docMk/>
            <pc:sldMk cId="0" sldId="270"/>
            <ac:spMk id="193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1:07:36.631" v="1251" actId="1076"/>
          <ac:spMkLst>
            <pc:docMk/>
            <pc:sldMk cId="0" sldId="270"/>
            <ac:spMk id="195" creationId="{00000000-0000-0000-0000-000000000000}"/>
          </ac:spMkLst>
        </pc:spChg>
        <pc:picChg chg="add mod">
          <ac:chgData name="גד לידרור" userId="d6a2613b-2562-45d9-9052-d4c3e387aa99" providerId="ADAL" clId="{A5645226-EB7D-44B8-A588-8E978ED5DCA3}" dt="2019-06-18T11:10:28.781" v="1276" actId="1076"/>
          <ac:picMkLst>
            <pc:docMk/>
            <pc:sldMk cId="0" sldId="270"/>
            <ac:picMk id="2050" creationId="{64579C09-17B2-4116-8BBE-C6AACC13CA8C}"/>
          </ac:picMkLst>
        </pc:picChg>
        <pc:picChg chg="add mod">
          <ac:chgData name="גד לידרור" userId="d6a2613b-2562-45d9-9052-d4c3e387aa99" providerId="ADAL" clId="{A5645226-EB7D-44B8-A588-8E978ED5DCA3}" dt="2019-06-18T11:10:24.235" v="1274" actId="1076"/>
          <ac:picMkLst>
            <pc:docMk/>
            <pc:sldMk cId="0" sldId="270"/>
            <ac:picMk id="2052" creationId="{2BDF1C27-93D8-4260-A587-C3F79BA44385}"/>
          </ac:picMkLst>
        </pc:picChg>
      </pc:sldChg>
      <pc:sldChg chg="delSp modSp add del ord modAnim">
        <pc:chgData name="גד לידרור" userId="d6a2613b-2562-45d9-9052-d4c3e387aa99" providerId="ADAL" clId="{A5645226-EB7D-44B8-A588-8E978ED5DCA3}" dt="2019-06-18T10:58:55.308" v="1171" actId="2696"/>
        <pc:sldMkLst>
          <pc:docMk/>
          <pc:sldMk cId="674635086" sldId="271"/>
        </pc:sldMkLst>
        <pc:spChg chg="mod">
          <ac:chgData name="גד לידרור" userId="d6a2613b-2562-45d9-9052-d4c3e387aa99" providerId="ADAL" clId="{A5645226-EB7D-44B8-A588-8E978ED5DCA3}" dt="2019-06-18T10:14:14.778" v="293"/>
          <ac:spMkLst>
            <pc:docMk/>
            <pc:sldMk cId="674635086" sldId="271"/>
            <ac:spMk id="132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0:58:52.891" v="1170"/>
          <ac:spMkLst>
            <pc:docMk/>
            <pc:sldMk cId="674635086" sldId="271"/>
            <ac:spMk id="133" creationId="{00000000-0000-0000-0000-000000000000}"/>
          </ac:spMkLst>
        </pc:spChg>
        <pc:picChg chg="del mod">
          <ac:chgData name="גד לידרור" userId="d6a2613b-2562-45d9-9052-d4c3e387aa99" providerId="ADAL" clId="{A5645226-EB7D-44B8-A588-8E978ED5DCA3}" dt="2019-06-18T10:14:16.725" v="295" actId="478"/>
          <ac:picMkLst>
            <pc:docMk/>
            <pc:sldMk cId="674635086" sldId="271"/>
            <ac:picMk id="134" creationId="{00000000-0000-0000-0000-000000000000}"/>
          </ac:picMkLst>
        </pc:picChg>
      </pc:sldChg>
      <pc:sldChg chg="addSp modSp add modAnim">
        <pc:chgData name="גד לידרור" userId="d6a2613b-2562-45d9-9052-d4c3e387aa99" providerId="ADAL" clId="{A5645226-EB7D-44B8-A588-8E978ED5DCA3}" dt="2019-06-18T10:25:59" v="399" actId="1076"/>
        <pc:sldMkLst>
          <pc:docMk/>
          <pc:sldMk cId="550741577" sldId="272"/>
        </pc:sldMkLst>
        <pc:spChg chg="mod">
          <ac:chgData name="גד לידרור" userId="d6a2613b-2562-45d9-9052-d4c3e387aa99" providerId="ADAL" clId="{A5645226-EB7D-44B8-A588-8E978ED5DCA3}" dt="2019-06-18T10:25:59" v="399" actId="1076"/>
          <ac:spMkLst>
            <pc:docMk/>
            <pc:sldMk cId="550741577" sldId="272"/>
            <ac:spMk id="132" creationId="{00000000-0000-0000-0000-000000000000}"/>
          </ac:spMkLst>
        </pc:spChg>
        <pc:spChg chg="mod">
          <ac:chgData name="גד לידרור" userId="d6a2613b-2562-45d9-9052-d4c3e387aa99" providerId="ADAL" clId="{A5645226-EB7D-44B8-A588-8E978ED5DCA3}" dt="2019-06-18T10:25:56.064" v="398" actId="1076"/>
          <ac:spMkLst>
            <pc:docMk/>
            <pc:sldMk cId="550741577" sldId="272"/>
            <ac:spMk id="133" creationId="{00000000-0000-0000-0000-000000000000}"/>
          </ac:spMkLst>
        </pc:spChg>
        <pc:picChg chg="add mod">
          <ac:chgData name="גד לידרור" userId="d6a2613b-2562-45d9-9052-d4c3e387aa99" providerId="ADAL" clId="{A5645226-EB7D-44B8-A588-8E978ED5DCA3}" dt="2019-06-18T10:24:26.236" v="352" actId="1076"/>
          <ac:picMkLst>
            <pc:docMk/>
            <pc:sldMk cId="550741577" sldId="272"/>
            <ac:picMk id="4" creationId="{F23BC9B7-7AFA-4F53-A7E1-EB45EA061351}"/>
          </ac:picMkLst>
        </pc:picChg>
      </pc:sldChg>
      <pc:sldMasterChg chg="del delSldLayout">
        <pc:chgData name="גד לידרור" userId="d6a2613b-2562-45d9-9052-d4c3e387aa99" providerId="ADAL" clId="{A5645226-EB7D-44B8-A588-8E978ED5DCA3}" dt="2019-06-18T10:07:45.260" v="63" actId="2696"/>
        <pc:sldMasterMkLst>
          <pc:docMk/>
          <pc:sldMasterMk cId="0" sldId="2147483661"/>
        </pc:sldMasterMkLst>
        <pc:sldLayoutChg chg="del">
          <pc:chgData name="גד לידרור" userId="d6a2613b-2562-45d9-9052-d4c3e387aa99" providerId="ADAL" clId="{A5645226-EB7D-44B8-A588-8E978ED5DCA3}" dt="2019-06-18T10:07:45.243" v="55" actId="2696"/>
          <pc:sldLayoutMkLst>
            <pc:docMk/>
            <pc:sldMasterMk cId="0" sldId="2147483661"/>
            <pc:sldLayoutMk cId="0" sldId="2147483649"/>
          </pc:sldLayoutMkLst>
        </pc:sldLayoutChg>
        <pc:sldLayoutChg chg="del">
          <pc:chgData name="גד לידרור" userId="d6a2613b-2562-45d9-9052-d4c3e387aa99" providerId="ADAL" clId="{A5645226-EB7D-44B8-A588-8E978ED5DCA3}" dt="2019-06-18T10:07:45.246" v="56" actId="2696"/>
          <pc:sldLayoutMkLst>
            <pc:docMk/>
            <pc:sldMasterMk cId="0" sldId="2147483661"/>
            <pc:sldLayoutMk cId="0" sldId="2147483653"/>
          </pc:sldLayoutMkLst>
        </pc:sldLayoutChg>
        <pc:sldLayoutChg chg="del">
          <pc:chgData name="גד לידרור" userId="d6a2613b-2562-45d9-9052-d4c3e387aa99" providerId="ADAL" clId="{A5645226-EB7D-44B8-A588-8E978ED5DCA3}" dt="2019-06-18T10:07:45.247" v="57" actId="2696"/>
          <pc:sldLayoutMkLst>
            <pc:docMk/>
            <pc:sldMasterMk cId="0" sldId="2147483661"/>
            <pc:sldLayoutMk cId="0" sldId="2147483654"/>
          </pc:sldLayoutMkLst>
        </pc:sldLayoutChg>
        <pc:sldLayoutChg chg="del">
          <pc:chgData name="גד לידרור" userId="d6a2613b-2562-45d9-9052-d4c3e387aa99" providerId="ADAL" clId="{A5645226-EB7D-44B8-A588-8E978ED5DCA3}" dt="2019-06-18T10:07:45.249" v="58" actId="2696"/>
          <pc:sldLayoutMkLst>
            <pc:docMk/>
            <pc:sldMasterMk cId="0" sldId="2147483661"/>
            <pc:sldLayoutMk cId="0" sldId="2147483655"/>
          </pc:sldLayoutMkLst>
        </pc:sldLayoutChg>
        <pc:sldLayoutChg chg="del">
          <pc:chgData name="גד לידרור" userId="d6a2613b-2562-45d9-9052-d4c3e387aa99" providerId="ADAL" clId="{A5645226-EB7D-44B8-A588-8E978ED5DCA3}" dt="2019-06-18T10:07:45.250" v="59" actId="2696"/>
          <pc:sldLayoutMkLst>
            <pc:docMk/>
            <pc:sldMasterMk cId="0" sldId="2147483661"/>
            <pc:sldLayoutMk cId="0" sldId="2147483656"/>
          </pc:sldLayoutMkLst>
        </pc:sldLayoutChg>
        <pc:sldLayoutChg chg="del">
          <pc:chgData name="גד לידרור" userId="d6a2613b-2562-45d9-9052-d4c3e387aa99" providerId="ADAL" clId="{A5645226-EB7D-44B8-A588-8E978ED5DCA3}" dt="2019-06-18T10:07:45.252" v="60" actId="2696"/>
          <pc:sldLayoutMkLst>
            <pc:docMk/>
            <pc:sldMasterMk cId="0" sldId="2147483661"/>
            <pc:sldLayoutMk cId="0" sldId="2147483657"/>
          </pc:sldLayoutMkLst>
        </pc:sldLayoutChg>
        <pc:sldLayoutChg chg="del">
          <pc:chgData name="גד לידרור" userId="d6a2613b-2562-45d9-9052-d4c3e387aa99" providerId="ADAL" clId="{A5645226-EB7D-44B8-A588-8E978ED5DCA3}" dt="2019-06-18T10:07:45.255" v="61" actId="2696"/>
          <pc:sldLayoutMkLst>
            <pc:docMk/>
            <pc:sldMasterMk cId="0" sldId="2147483661"/>
            <pc:sldLayoutMk cId="0" sldId="2147483658"/>
          </pc:sldLayoutMkLst>
        </pc:sldLayoutChg>
        <pc:sldLayoutChg chg="del">
          <pc:chgData name="גד לידרור" userId="d6a2613b-2562-45d9-9052-d4c3e387aa99" providerId="ADAL" clId="{A5645226-EB7D-44B8-A588-8E978ED5DCA3}" dt="2019-06-18T10:07:45.257" v="62" actId="2696"/>
          <pc:sldLayoutMkLst>
            <pc:docMk/>
            <pc:sldMasterMk cId="0" sldId="2147483661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10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:notes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08/24/2018 19:05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1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1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C7FCAD7-A90D-48CD-B1EB-E41A01BE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19DD0DF-2647-4607-977B-DA80353B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8AC531C-98B5-4947-A916-9775EC12A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3419F4D-9E3C-45A6-BDCF-77943C55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3569B4A-7DD1-41E5-B152-6BA46BA3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BD13487-C247-432C-8A62-6D82D3C4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992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F8147B6-557F-400B-8A5F-B047E25F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1D89A55-9068-4571-BAD0-42955A839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B9ACE8E-AF92-4618-BC81-232E2CE2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EF00983-2203-4CF1-A425-3BB911C7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E2C246B-3F40-41BF-B1D9-E5A5B0D8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DE4403A-D2F2-4588-A5B5-CF3D91F65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112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833D52-8910-4F6A-BF13-F8380E401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4BEE023-E788-41AA-A301-D7965CC74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D6A41B3-3646-44F7-8C49-D4D9FFB3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64C2922-DEF9-4125-9C06-E4FBBEFA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6D75630-A62C-4DCC-A2AA-7CC83B8D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644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FD79446E-978E-4A2F-A749-5B5A05606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3CC2E9B-B5E3-4214-A771-5C58D34D7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DF5EAC5-EBA0-4CD3-871D-F0A85958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492E044-9D19-4128-AFED-3C35503F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05BF59A-CE89-48B6-948B-A78D7792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2299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1D9CDB-B7E7-4BCC-A470-D97D63856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951721F-FC6E-4730-B919-BE02C26DC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31080FA-6F19-41BF-A549-C239360A3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4F75992-F685-4066-9B41-EB1D6B75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59003B3-78F4-4EEF-9677-7BB7DC87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3242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A0F753-6BFB-4B68-83D6-DF23321F7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9489485-F119-47C4-8CC4-B55566D85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31E060A-A38B-46BF-98DC-12860648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BDE71EC-05CC-456B-897E-78321006C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DB9CDFE-9A71-443D-B379-4AE8DC13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4514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3A23011-7311-4C0F-A5E2-1F197273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909F41D-3759-47F2-AD6A-05A43874F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4B2DD5E-59F1-4C07-B976-14E5DADF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39B52A4-F473-4AC9-A891-FD40D3FD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926443F-BF19-49C7-B21E-A4106E6F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4839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7446E0-47F0-4C3C-AA86-A8BFF9D6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E7D4347-06C1-4A7C-BECF-9AE04F528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5F9E5A6-0896-46F4-A720-E3B73F488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BC53B2F-2676-4B51-9468-C4BA03949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906E234-BB98-462A-8728-6F8765674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F3822EF-2536-4660-A260-FA46B0F0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9941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99CBED9-10BA-413A-A7B5-2F00AFFB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315C4BA-A67C-4740-A330-8DAB95B23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7302347-BC3A-44A3-85E5-DC87D58C3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EBE9AFD7-8BCD-4C49-8CE0-B18689082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6A1FEC9-4FA4-4C36-918C-9CC9D4B03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8CDA11B-B50A-45CA-833A-41F1C9F5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0FFE1C2D-72E7-4133-95CA-8ABD3965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0671C3B-0027-4947-AE98-CF0ADD3C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6027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95B2A3-628B-416A-B1BC-234D6EA8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A2F5340-046F-4D2A-A577-F4B12A18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80A6B14-40BE-4519-9346-6A801AF8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13FF98D-58ED-493E-81CB-8D97112A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136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5788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4076" algn="r" rtl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▶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9597" algn="r" rtl="1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▶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5119" algn="r" rtl="1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8610" algn="r" rtl="1">
              <a:spcBef>
                <a:spcPts val="400"/>
              </a:spcBef>
              <a:spcAft>
                <a:spcPts val="0"/>
              </a:spcAft>
              <a:buClr>
                <a:srgbClr val="236FBA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9720" algn="r" rtl="1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r" rtl="1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5275" algn="r" rtl="1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5275" algn="r" rtl="1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r" rtl="1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596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5B96B18-41CA-423D-8DD7-1F49FCF0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6A0EC96-FA42-4D2A-8F80-90D2399C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D43C404-CEDD-424A-A17A-4E136EEA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0269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CF2AD27-356E-4790-AC67-07A2AB9B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9DC9CC4-AE21-487B-AF5B-75869D89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388841A-8BFA-47F1-AC2E-814DE33ED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9843558-E684-46B1-9C39-447527E46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81B1E7A-E681-4A5F-BD95-A052BA2A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A152D13-4353-4AC8-845F-CC1704E6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0683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B71F9A-F948-4EF0-8BF5-0E17B3B5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B020BD5F-CD46-4500-9920-C87FEDD18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A638844-3221-42F3-AE84-52E73C4E5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EE6B124-D66B-4D98-8215-DAA5BDE8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AB7940E-A370-44BA-88B0-D61157CD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524D320-2DC5-4C19-956A-B1A52C25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9417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AFE6DB-D034-4783-90A7-94B41BB5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388D68B-3E3D-4B2D-ADED-34235969B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0F2407B-47A6-423A-A9CE-622C8B39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25813E6-5C22-4FC8-A772-DB3C9FB6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63812A4-B022-477F-8182-6721CAFBF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7630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E8F8286-11EA-4BBE-AE78-50875D7350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109A691-513E-4902-804D-41A721B6C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C956B64-7A56-47FA-81E6-DE425BFD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DB8EFB2-DF5A-4574-94F2-DADD0B081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5F9637E-4570-43D1-BC57-975665ED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3154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36F363-D4DA-424A-8AFC-141CE794C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38C8B2D-C7F9-47D4-9FF3-5BCE4108C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CADDFDF-51D8-430A-838D-BD7EEE61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2607E08-1157-47A5-BD55-C8E8C622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286365E-ECDB-49CB-BE6C-E412DB23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0925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E95F958-D83C-4534-AEBF-8C9C785A9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78FDEA6-7B96-44DF-A4AE-2D1DB8719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47E54B0-F224-4DA3-A804-5639FF7F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225D9AD-452D-48D7-935F-49DD44D6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B2DF20F-3804-4159-9EF7-72BA827B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06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7083F9-AB83-4544-BE17-A348FC60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4CC5FB1-B299-46A3-8C97-6886831A2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344C8A0-2DF2-4F42-B2BC-E0DB6EBB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83733E7-605A-4840-AE1D-62A1D326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1033CBA-4F10-4D9F-8F0A-811CFEA6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2529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87AC197-365A-4203-B803-69E2D3FC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138DB68-09E1-47CD-8D16-B30A3A3E0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02603A2-89F7-43AC-ABD5-8D9BEB26F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4B61BC0-9EE0-4AC0-A7E2-474CEF867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9347F4B-9F97-492C-B9BB-2AEF8AEF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5F091C1-E3FC-4B02-A260-BBC919CE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114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025C58-0BE1-4169-BB2B-DD26A7B8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4FE33F5-07EF-404E-8C5F-629073221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319B116-8BC4-4122-8BB9-00FCA0BFF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449D6B7-F18B-4367-83BD-E5082105E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388606A-DB23-4011-BC30-AE95F3C05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F127101A-4560-4D9D-A783-AA59B576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03C535C-1FF2-4708-A7FA-624D53C3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9244AF1-B589-44FA-ABCA-04B1FC22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563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3ADD5E-875A-46D1-AACD-D8CBFEE48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8132513-9C6E-4162-8636-5946260B8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D762132-CD11-4B70-8AC9-D6D299C0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69ACB5E-6A16-49B8-9FFE-0204E0EA7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6084A82-6DB5-416C-B86E-5521CA51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81091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D1D5D4-8614-41F5-AFA8-AD4AE2EDD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1198289-5E0B-4A30-8B84-43DD3DC5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6728AEA-2950-4B85-AAF0-2E9ECBFB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E8A76A4-3535-40A2-B08D-B88A1D84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4485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4101435-0126-490A-9774-319B3D756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1C6AB4C-01D1-40DB-BF7D-E3C8DDAAE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C9A587F-D9A9-49C5-BA2A-3E4F44E3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1547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69E4318-A375-40C0-8D33-AC9BEDE8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75EB9C2-7DFB-44BD-A30B-787335EE8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EAA51ED-0B1A-4A14-8A40-34ED83BA6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E7C6894-5622-47E9-8F14-C239E4AA6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05CA7D9-1768-427F-A811-84659774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E46463-4D1A-4389-B4B0-CBB79C43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4428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08BC5B1-EEA3-482A-A2A2-DA62F211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32661740-16D2-4CC8-A032-2C8FCF933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0870747-F585-4176-918C-F19BD4BE6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0E4FC60-03BF-4AE4-9672-5AADDF70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C173627-59B2-47A6-831F-40813293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79C3089-EFAD-4E4B-8CAC-AF3A0A93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3635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3714BC-428B-43E8-81E0-A18F3F56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301E5F7-F32D-4B49-8D48-AB9646E83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B82924C-597E-47B6-997A-59454868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403712-7517-4E7A-A577-38944A13B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E14960-EB82-4EF4-84A3-5681C4B04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8551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AC4879D-19B2-4532-93CF-ECBAA7759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A26CFAA-677F-4B6D-9333-1E066D90E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58FEE82-E5A7-4D86-8637-AF6E75E3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5D5BEA1-EACA-44A2-ABD8-F0EC68D0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ADF1B7F-2180-462E-9CBE-8C6CC3BA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1295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C62AC0-0A40-4361-8FE6-8980A533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48FEEC4-3FA5-4556-8A02-C40B56BC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A63427D-AADD-41EF-9E0C-48E8942C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E719042-173B-410B-A52A-6A87B901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7482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A8F6EF-C770-4E03-9ACC-B4092675E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8FC9B6D-235C-4C9C-B4C6-13768C37F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7882FE-3987-4DAF-8E5D-59158342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FFD81AB-CACC-4355-9A11-E6195EA48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6C19CC1-4560-4252-8A8E-96450BB8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3032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67C91AA-EC39-4BE9-8E32-BCDD42FA5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A0C8C1D-5266-4AF6-99E7-8587C7287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1B754D5-46B3-4443-BE0D-8B42CBA4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5D4B0B9-A731-4A2B-B870-7D18E0CE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F2F168F-B32B-4852-8518-F54F23EA9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8138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791452-E789-45A8-9BC2-14E5E46F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D26CDFE-5B4E-43EF-BB96-3B4DC216F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5DB3D4C-DB6C-4DC4-A227-09A74942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6D8F390-211C-4854-8F5F-86553EB72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4F2482A-008F-43D6-966B-6A79015B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243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6E1681-0DE9-45D2-AB06-816986740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0EA1FAB-485D-4287-AB2E-9F2E9FE73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597677E-6F61-49E1-9043-286BC4633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FC917CF-845A-4F75-B734-8F85B24A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0A1BF2-9D8F-4514-B38A-351CEC65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47513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7390E1-3390-439C-BA3D-36DBAE13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FE6EE77-AD39-47EA-8553-AB0E007E5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0DDC333-0E55-4C39-A8B6-E28CDAA58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109E70B-3DE6-4BE6-8174-54C596698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D0D255C-DF47-4B08-ABAE-1830F65A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DB998FF-0E5F-4B67-8306-49E010F3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9470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F9270AC-1B18-428A-B784-872DBE225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B66832C-3F83-4880-A432-DD0BADC30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3635678-4DE9-400A-A3B0-7FB0178FA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DC14D7D-E71D-4D27-B62E-C95F49869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9553C7A-6F27-41C4-B9A5-2708A3751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B110276-DE65-472E-A89B-E9CB2187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F6726BB-5ABD-404E-B111-C04BFC49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0984F3B7-09E0-4618-87A2-31136BAA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5096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C426B6-0777-40BC-AD98-A4D82814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B2211AA-9050-448B-BA55-7A18157F1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4B5E2F7-0DC0-4FEA-97BD-048C5414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81670D9-0F7F-4BD4-97D6-4C15EC19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8431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C77668F-8112-42B9-BF2A-0A130BA97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8586175-C669-47CE-9AEA-0FE69FF5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2A2D8CD-FEDB-421B-A0BA-E2FC73AA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2137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F133F7-CE04-4134-BD46-EC09261B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3F8E1AF-1C11-4E6C-B89C-41A608680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09B8C3B-660F-4F60-A523-B520A878F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1250A44-F934-4F60-8630-1F993D7D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81E6891-B24F-476C-B234-3939DC5B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98E390A-F2D9-4940-B8EC-52FEDDFE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3011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1756EE2-199A-4229-8373-14F1FF171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98E8872D-F4FE-4281-A7D5-09922F283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738F60A-A70B-484B-BA9D-D97CAEE6F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60695AE-1B71-4C29-AFD7-61957039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71BCB51-C526-48CE-9989-F6855D26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409324C-C0DF-458D-86F1-A4F3EDD9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91608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72B9E4-78A4-4B67-A28E-F5C915D3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9AB58C1-4D79-4820-967E-F6D5C9920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88B8C9C-1197-46AA-BFC4-F65723BC2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933BE6E-2011-47BF-9B91-BE5EF5AD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695267B-5AB7-49CC-B94A-2A2542AB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2028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1CE5424-0DC5-4932-BBCE-9CA3A8513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B085E07-D21D-4947-8877-0504E6525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0692B02-3FC2-4BE5-B6EA-4AE6FC78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F40CDE9-7EB1-42D9-B0F1-0B6E8445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42244EE-B334-40B3-A833-8B181056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3415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2C7FB3-45E7-45AF-9A80-742CBDBA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E1F802B-AF33-4D2C-8E5C-C47852B5C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BF4BC7D-7D95-43B0-93D7-C0F7497E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B7DCF3F-7B29-4CF8-BFFA-8D230602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686C904-69B6-435E-BE02-B160B7A4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397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AC7111-E9E4-4B4B-98F9-E1B598D0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0F10FDE-B5B2-4AFF-94AA-35FA75D28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B425B44-797E-441F-A031-FB2579DC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E4FEDCE-3CA0-4A29-AEA9-937FD9CF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7FDF35D-4027-43C4-8384-218A5A31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394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269033-4E31-4FB4-BD26-A23E81B5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D261B01-1786-437D-A0EA-7DDBDE6C9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834994C-1AEA-4898-AE44-7712A9B6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33F7F4E-8568-42D0-9C55-F77C7830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442B2F-53B6-4DDF-A1EA-69E08063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11670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DC46FC9-B2B1-41B2-8F64-7E688CEB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E5F6ABC-0206-4467-9428-F6040DFF6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0C8D920-1FE8-4B18-907E-894D7D87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4A95306-26BD-4A6E-BF9B-3CBA8040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FE08990-32FB-4DA5-A384-5956A317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8554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0486B6-2935-4D27-8EF0-54BA4D952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53DE811-4834-4B7A-A810-F3769AAC0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9955A73-84A1-452B-BFF5-79B47FCB8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AF79115-83DA-417D-B4FF-D7E40D5D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C1CDE57-4E89-4170-B891-E21BCBDD8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5AC06F0-0FE0-4184-BCAA-00957A8B5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5794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CE326F-184D-44AD-84E1-3BF6D800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96D2E60-6ACB-412F-871F-AB457A17B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34153EB-96A5-41EB-BBBF-0A905CEFD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32585EF-37A9-4AEA-881D-B449FB5C6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DD01C16B-43EC-4A9E-A1F1-1C95AAE75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A98291A1-6C3F-446C-9905-2C099881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791BC0C7-DAFF-4D2B-9351-769F4E3B8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A62DA56-0BB9-4A12-939D-784773D5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8795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32F70DF-5019-4BC5-8DA8-9EEF8563D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E919513-30CC-4FBF-8E6D-E352B1E8B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ED9C7A5-1567-484C-ABF6-740824FD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5D931EA-237C-4A71-B968-9253339D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43261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F9FFC2B-7D7D-4A25-818E-8E19B1DE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DF73434-7580-4409-B0CF-DDBA430D4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51A80DE-7302-478B-90A5-A1A7FA8B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477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4049AF-7B38-4BD8-A05F-6C371F96C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1E69979-9434-425D-B78E-4331CDC75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EA03BF2-D609-4354-9284-2FB25C015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29FEA69-FD91-44F9-B4B9-62B83882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4A48F6B-C3AD-4146-92C1-BB1F2F216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EB6CC3D-9D64-44AB-8435-79CB11B8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42721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659996B-E5A9-46D8-9A97-A6EBDE5F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38C0408B-4EF9-4205-A893-15E5142C6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E9FA2B5-D354-4F2A-A9DA-0DC1BD0A9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088F756-7412-4B6D-BA46-F8A69EAF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478F1A0-F2BA-4D88-AD5F-377152AA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E3735B1-C91E-4175-9FEB-D6BD9F7EF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782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464449-6678-4485-B7B9-73D883B5F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7D35B14-26B1-4814-9635-46582B3D8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0670275-D021-4A66-B028-B04E4AB85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96321E2-9EAF-471D-BADA-83493CC3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C83064D-7BEA-4CC1-B058-112004AC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49459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6CA411D4-61CD-4A09-931B-22CE1FBBE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F05CA2E-D766-4B61-9A6B-C99540321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BFB1275-61CC-413C-9D2C-75104ECD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9A401B3-490A-4A58-8487-965014E7B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8F1A52C-3363-43F3-9D80-D07E9D5B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92755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33C2B91-F799-435D-8494-8A645732A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145FFF9-7566-4822-91B3-A53DCB246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7563034-A089-43E4-8647-ED0CB02D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E1EF7F2-D66B-4CB6-A903-79ED8F11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F6B25DF-C203-4BF9-B1E8-9855B4C5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14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3D18BD-CEDE-495C-8F84-75312AFB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D685005-C14A-43EB-9A34-F47C2FE1E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662B83E-3CAA-4C81-B4C7-3E668FD4B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6EF523B-C944-4862-8202-C637EE9F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51C54C9-8A36-4C84-AD97-61F1D358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28C1ECC-C07A-4925-A029-9608ECDDD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62516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605CE59-DD7E-4560-AED9-BF06598F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6A62438-EFD1-4720-9C8E-3A6E401CD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470FDB8-4129-44ED-8967-3001D7A1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BEE39D5-9FF7-4011-8D5B-151D9BDA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96EE035-D9E4-492C-92E8-A369C414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098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B0F023-F14C-45CC-A1C8-18AC728DD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43490C1-A373-437A-B3F8-6247552FE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734FC64-6C4D-4A5A-8B2A-333B17F6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F58632E-E7B8-4441-ACE6-C4F12892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6316CB9-6C0D-416D-8B26-655BAC0E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4565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2EEEEB-28F5-4E79-96D7-9EDB96E7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D6B7032-1CCC-4065-9666-DE4A11528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A1A7DF0-6A4D-4C33-BC05-EC32853E5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07A5588-3757-434C-BBBE-50C3B0E8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F54607F-925C-4DEB-BEF6-01510DD0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EA8DD05-F81F-4799-8AC4-0F496A3D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62431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AA72D4-E6EF-4CA8-8F0A-23C0C5BA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DFED70A-0255-4070-93B7-3C740140E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00D1EF9-D200-49AA-A303-CFFA467D3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7E1399A-C6D9-42A1-905C-8B1DFC301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10E8048F-6260-4E17-85CE-7977BDBD0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D8B6CF8-6E65-41A2-ADB0-F712E343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42375D8-BE95-4540-97BF-8948067A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797C996-7BEB-480F-918D-0E05D6AB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34877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73D6BF-3F07-478A-B34D-D4B4EB905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6DB3C6F-CD77-4478-81BF-0AE54EAAB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25DF6E9-4EBF-4479-92BD-43A36F1A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600FF79-F61A-46B1-9724-394CC8E1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78135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2DFEBCD-8D98-4457-BFA0-77F2F3AD0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0314177-0528-401A-99C5-DA278FF5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722604F-A969-4A9A-BA1B-07BFE2E4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7675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C4716E-FB1A-456C-935C-3EFD916F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5456A6C-CAA1-4851-805E-F764BDFB1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3AB4A6B-E19D-47F1-803C-627149E52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CFF282E-AF68-499A-BD2A-3748EDAF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17000FB-335B-4E61-8085-23C48D342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1363E25-AB9B-483D-9437-98CF6A7A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6946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DF2ADF-24AB-4CF9-961F-9F196A09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EAEE1C7B-3FB1-448D-88F8-900CD47DB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9FF6447-E775-4080-AC12-02BE3D32F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3BE407F-E456-462C-83E7-2502FF82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5F12F78-146F-432B-823D-735CB95B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D739A8C-85BA-4187-B8E6-096AC35F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39949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3C42DFC-3C69-4035-BF24-421C295D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12A6E94-2C50-467A-A52E-DE742797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D62C331-681D-460F-AD98-1311B3B6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D71AACD-F1B8-4A5C-85C6-790222D0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59FB6E2-C97D-4AEC-A2E1-CF1C2AA9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08998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D91547A1-EF78-4FD8-A547-0774B0D4C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9531DA1-0362-47E4-9317-0E088B149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65F55A6-6868-4DC0-BDCD-83E11484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B30E1F2-D02C-4141-A518-479CA8C5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202C48E-F243-4329-B404-618353F1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842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15C113-B72D-48AA-BE86-410C862CA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D4FABA-D21D-4F58-BFEC-B5C97D799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55A55F3-22E9-4643-924B-1BB5929FB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D77AABC-F741-41A2-84F9-323B9231A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2AE05BB-8863-4575-B3AC-DD4F32B65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2A8A5F9-2703-4B00-BB8B-4B7AB80B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2AE7846-46F1-4251-A874-0111C59B4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753C605-E23A-43E4-8CB9-0DE757F50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364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3CA7238-7E37-4DD2-80D8-988A7C1C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D493D8C6-16E9-469E-89EB-E36185CA7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E4FC37F-B2E2-4C62-A090-68306EBDC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2BA5FDB-EB28-4843-9CE2-C9F0C55A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663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C9DED419-A159-4CF2-98A2-6E9A7DAD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9CFA6EB-2681-4C08-AB5D-73759EBBE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81EA7F7-5156-426A-AF26-19DCB6D5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288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-1" y="6492875"/>
            <a:ext cx="2048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35" r:id="rId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C201252-DDAD-4166-8BC1-5120A8CB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9071A2A-F20B-47EE-B6CD-9C879BEF8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F7EB911-1190-4FFA-9506-81774EB83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FC18-F4D9-44B6-8AFB-57E14898CC54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0C6AD-C792-4A93-AE45-74AC6DF65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D614465-FB92-450D-AFFA-F65CF59D5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8CECD-FEDB-4D9E-9530-4291AEFF51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4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736211F-9DAD-4D69-BC5B-704A2C77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F00BD4A-A696-44C6-AED6-B35E7524F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62F06CA-D9C3-4423-92BF-3AF1E3793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F0D49-8285-4E2B-A4AE-6204158D5F95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980A63C-94A1-4686-8B7F-EFE7CA9F1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F7A4850-4E77-43E1-848F-2FAF3BF85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FDE9F-B662-4B5B-B74D-4A1AC41C59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890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E1C40D8-0B13-4E40-99AE-DDDB0855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F213396-C3F4-4FA6-AE19-46D4F3431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0258688-D97C-4BB5-A78C-7CB032293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FAFF06D-2EC5-41D8-8B09-9C9CE4542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A64F814-00FC-44FA-96BF-67C8FD5AD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812C1-7054-45EF-9369-3BB1A8500B7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867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7029E5B-8C5F-4D35-B84C-D9AE28839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4A3A53B-5F1E-4C96-976A-AF390A212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5428EC5-7058-45AE-ADD0-F8F8855EF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71745DF-F6DE-4470-A431-C4EB0ADEC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102FE0F-6A47-4540-843B-A82623EC6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0CC86-E4C8-40CB-8AEC-86925BC066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08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CBED0C19-8A2B-4D0A-8615-81F52F58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ED26EF8-B41D-4BEE-A751-A6CF519DE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5E102EA-DC87-4E61-997A-017F7EA9E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36976F1-C856-4A6F-BA98-A244EEBFC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3C0C511-67E0-4F05-A8FD-4F94E3254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3FE94-13E8-4D31-8F96-2117C0E1E4D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942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9535D965-1520-4B5B-B678-D808D321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C3BA9F0-8960-4807-814F-FB1CA416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0DAA58A-FA13-41A5-938C-8B0AFA7FC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1F6DBA1-C1E0-42C7-B987-875DA141B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גד לידרור, תיכונט, תש"פ (</a:t>
            </a:r>
            <a:r>
              <a:rPr lang="en-US"/>
              <a:t>C)</a:t>
            </a: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445E71B-303A-4116-82D5-3A90819DA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A7B9F-BFD3-4C97-B49A-03DCE36A5B7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966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BJsVfmvbu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J8hzJxb0rpc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hyperlink" Target="http://gs.statcounter.com/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openxmlformats.org/officeDocument/2006/relationships/hyperlink" Target="http://the-openclass.org/core/videos/286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net.co.i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hatismyip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/lessons/what-is-the-world-wide-web-twila-camp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zCTLVQY2Z8" TargetMode="External"/><Relationship Id="rId5" Type="http://schemas.openxmlformats.org/officeDocument/2006/relationships/hyperlink" Target="https://www.youtube.com/watch?v=ch0aZQmGdBA" TargetMode="External"/><Relationship Id="rId4" Type="http://schemas.openxmlformats.org/officeDocument/2006/relationships/hyperlink" Target="http://the-openclass.org/core/videos/28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49BE6A25-DD59-44DE-855D-F4EB275481BB}"/>
              </a:ext>
            </a:extLst>
          </p:cNvPr>
          <p:cNvGrpSpPr/>
          <p:nvPr/>
        </p:nvGrpSpPr>
        <p:grpSpPr>
          <a:xfrm>
            <a:off x="2045043" y="2849158"/>
            <a:ext cx="5053913" cy="2142971"/>
            <a:chOff x="2045043" y="2849159"/>
            <a:chExt cx="5053913" cy="1240927"/>
          </a:xfrm>
        </p:grpSpPr>
        <p:sp>
          <p:nvSpPr>
            <p:cNvPr id="2" name="מלבן: פינות אלכסוניות מעוגלות 1">
              <a:extLst>
                <a:ext uri="{FF2B5EF4-FFF2-40B4-BE49-F238E27FC236}">
                  <a16:creationId xmlns:a16="http://schemas.microsoft.com/office/drawing/2014/main" id="{E7C6A873-13F5-48B6-86BB-EDBB7016CB91}"/>
                </a:ext>
              </a:extLst>
            </p:cNvPr>
            <p:cNvSpPr/>
            <p:nvPr/>
          </p:nvSpPr>
          <p:spPr>
            <a:xfrm>
              <a:off x="2045043" y="2849159"/>
              <a:ext cx="5053913" cy="1240927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1"/>
              <a:r>
                <a:rPr lang="iw-IL" sz="4000" dirty="0">
                  <a:ea typeface="Arial"/>
                  <a:cs typeface="Arial"/>
                </a:rPr>
                <a:t>מבוא לתכנות </a:t>
              </a:r>
              <a:br>
                <a:rPr lang="en-US" sz="4000" dirty="0">
                  <a:ea typeface="Arial"/>
                  <a:cs typeface="Arial"/>
                </a:rPr>
              </a:br>
              <a:r>
                <a:rPr lang="he-IL" sz="4000" dirty="0">
                  <a:ea typeface="Arial"/>
                  <a:cs typeface="Arial"/>
                </a:rPr>
                <a:t>בסביבת </a:t>
              </a:r>
              <a:r>
                <a:rPr lang="iw-IL" sz="4000" dirty="0">
                  <a:ea typeface="Arial"/>
                  <a:cs typeface="Arial"/>
                </a:rPr>
                <a:t>אינטרנט</a:t>
              </a:r>
              <a:br>
                <a:rPr lang="en-US" sz="4000" dirty="0">
                  <a:ea typeface="Arial"/>
                  <a:cs typeface="Arial"/>
                </a:rPr>
              </a:br>
              <a:r>
                <a:rPr lang="he-IL" sz="4000" dirty="0">
                  <a:ea typeface="Arial"/>
                  <a:cs typeface="Arial"/>
                </a:rPr>
                <a:t>התמחות </a:t>
              </a:r>
              <a:r>
                <a:rPr lang="en-US" sz="4000" dirty="0">
                  <a:ea typeface="Arial"/>
                  <a:cs typeface="Arial"/>
                </a:rPr>
                <a:t>Big Data </a:t>
              </a:r>
              <a:endParaRPr lang="he-IL" sz="4000" dirty="0"/>
            </a:p>
          </p:txBody>
        </p:sp>
        <p:sp>
          <p:nvSpPr>
            <p:cNvPr id="5" name="חצי מסגרת 4">
              <a:extLst>
                <a:ext uri="{FF2B5EF4-FFF2-40B4-BE49-F238E27FC236}">
                  <a16:creationId xmlns:a16="http://schemas.microsoft.com/office/drawing/2014/main" id="{10CAEA28-7572-4BBE-9630-80BF661B2800}"/>
                </a:ext>
              </a:extLst>
            </p:cNvPr>
            <p:cNvSpPr/>
            <p:nvPr/>
          </p:nvSpPr>
          <p:spPr>
            <a:xfrm rot="10800000">
              <a:off x="6481118" y="3375764"/>
              <a:ext cx="617838" cy="714322"/>
            </a:xfrm>
            <a:prstGeom prst="halfFrame">
              <a:avLst>
                <a:gd name="adj1" fmla="val 15333"/>
                <a:gd name="adj2" fmla="val 153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7BE8EF20-9E0A-4FC6-95E1-6DC980665B86}"/>
              </a:ext>
            </a:extLst>
          </p:cNvPr>
          <p:cNvGrpSpPr/>
          <p:nvPr/>
        </p:nvGrpSpPr>
        <p:grpSpPr>
          <a:xfrm>
            <a:off x="1414850" y="5439344"/>
            <a:ext cx="6314303" cy="590755"/>
            <a:chOff x="1414850" y="4191311"/>
            <a:chExt cx="6314303" cy="590755"/>
          </a:xfrm>
        </p:grpSpPr>
        <p:sp>
          <p:nvSpPr>
            <p:cNvPr id="6" name="מלבן: פינות אלכסוניות מעוגלות 5">
              <a:extLst>
                <a:ext uri="{FF2B5EF4-FFF2-40B4-BE49-F238E27FC236}">
                  <a16:creationId xmlns:a16="http://schemas.microsoft.com/office/drawing/2014/main" id="{123216E3-0DAF-4BA1-9349-21637F879B94}"/>
                </a:ext>
              </a:extLst>
            </p:cNvPr>
            <p:cNvSpPr/>
            <p:nvPr/>
          </p:nvSpPr>
          <p:spPr>
            <a:xfrm>
              <a:off x="1414850" y="4191311"/>
              <a:ext cx="6314303" cy="590755"/>
            </a:xfrm>
            <a:prstGeom prst="round2Diag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lvl="0" algn="ctr" rtl="1">
                <a:buClr>
                  <a:schemeClr val="accent1"/>
                </a:buClr>
                <a:buSzPts val="1520"/>
              </a:pPr>
              <a:r>
                <a:rPr lang="he-IL" sz="2000" dirty="0">
                  <a:solidFill>
                    <a:schemeClr val="dk2"/>
                  </a:solidFill>
                  <a:ea typeface="Arial"/>
                  <a:cs typeface="Arial"/>
                </a:rPr>
                <a:t>1010 – מושגי יסוד</a:t>
              </a:r>
            </a:p>
          </p:txBody>
        </p:sp>
        <p:sp>
          <p:nvSpPr>
            <p:cNvPr id="10" name="חצי מסגרת 9">
              <a:extLst>
                <a:ext uri="{FF2B5EF4-FFF2-40B4-BE49-F238E27FC236}">
                  <a16:creationId xmlns:a16="http://schemas.microsoft.com/office/drawing/2014/main" id="{DC4C4322-27E1-46F7-91E3-2684B6802D32}"/>
                </a:ext>
              </a:extLst>
            </p:cNvPr>
            <p:cNvSpPr/>
            <p:nvPr/>
          </p:nvSpPr>
          <p:spPr>
            <a:xfrm rot="10800000">
              <a:off x="7261653" y="4363995"/>
              <a:ext cx="467497" cy="418070"/>
            </a:xfrm>
            <a:prstGeom prst="halfFrame">
              <a:avLst>
                <a:gd name="adj1" fmla="val 15333"/>
                <a:gd name="adj2" fmla="val 153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pic>
        <p:nvPicPr>
          <p:cNvPr id="13" name="Google Shape;100;p15" descr="×ª××× × ×§×©××¨×">
            <a:extLst>
              <a:ext uri="{FF2B5EF4-FFF2-40B4-BE49-F238E27FC236}">
                <a16:creationId xmlns:a16="http://schemas.microsoft.com/office/drawing/2014/main" id="{64163F54-1A6A-4581-B94D-6726E0BB43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316"/>
          <a:stretch/>
        </p:blipFill>
        <p:spPr>
          <a:xfrm>
            <a:off x="2998844" y="238995"/>
            <a:ext cx="3146307" cy="2142971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</p:pic>
      <p:sp>
        <p:nvSpPr>
          <p:cNvPr id="14" name="Google Shape;13;p1">
            <a:extLst>
              <a:ext uri="{FF2B5EF4-FFF2-40B4-BE49-F238E27FC236}">
                <a16:creationId xmlns:a16="http://schemas.microsoft.com/office/drawing/2014/main" id="{CD615DE3-6992-4037-8324-04A9C8102AE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-1" y="6492875"/>
            <a:ext cx="20487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he-IL" dirty="0"/>
              <a:t>גד לידרור, תיכונט, תש"פ </a:t>
            </a:r>
            <a:r>
              <a:rPr lang="en-US" dirty="0"/>
              <a:t>©</a:t>
            </a:r>
            <a:endParaRPr lang="he-I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3"/>
          <p:cNvSpPr txBox="1"/>
          <p:nvPr/>
        </p:nvSpPr>
        <p:spPr>
          <a:xfrm>
            <a:off x="3383212" y="2108081"/>
            <a:ext cx="237757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שאלות?</a:t>
            </a:r>
            <a:endParaRPr dirty="0"/>
          </a:p>
        </p:txBody>
      </p:sp>
      <p:pic>
        <p:nvPicPr>
          <p:cNvPr id="4098" name="Picture 2" descr="×ª××¦××ª ×ª××× × ×¢×××¨ âªQUESTIONâ¬â">
            <a:extLst>
              <a:ext uri="{FF2B5EF4-FFF2-40B4-BE49-F238E27FC236}">
                <a16:creationId xmlns:a16="http://schemas.microsoft.com/office/drawing/2014/main" id="{C5EE3A8C-8BDA-4FD7-B686-3590EBC13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920" y="3031411"/>
            <a:ext cx="2984157" cy="298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21;p23">
            <a:extLst>
              <a:ext uri="{FF2B5EF4-FFF2-40B4-BE49-F238E27FC236}">
                <a16:creationId xmlns:a16="http://schemas.microsoft.com/office/drawing/2014/main" id="{49B7D8D9-E595-4A19-8A50-39A84C2B91A7}"/>
              </a:ext>
            </a:extLst>
          </p:cNvPr>
          <p:cNvSpPr txBox="1"/>
          <p:nvPr/>
        </p:nvSpPr>
        <p:spPr>
          <a:xfrm>
            <a:off x="172995" y="550783"/>
            <a:ext cx="8526162" cy="109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dirty="0">
                <a:solidFill>
                  <a:srgbClr val="FF0000"/>
                </a:solidFill>
              </a:rPr>
              <a:t>חזרו בבית על המושגים שלמדנו וראו את קטעי הווידאו, עד שתבינו "בגדול" מזה "האינטרנט"</a:t>
            </a:r>
            <a:endParaRPr sz="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e-IL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מושגי יסוד – תכנות בסביבת אינטרנט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533400" y="2101552"/>
            <a:ext cx="7924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he-IL" sz="3200" b="1" dirty="0">
                <a:latin typeface="Calibri"/>
                <a:cs typeface="Calibri"/>
                <a:sym typeface="Calibri"/>
              </a:rPr>
              <a:t>מהי רשת האינטרנט, </a:t>
            </a:r>
            <a:r>
              <a:rPr lang="he-IL" sz="3200" b="1" dirty="0">
                <a:latin typeface="Calibri"/>
                <a:cs typeface="Calibri"/>
              </a:rPr>
              <a:t>מודל השרת-לקוח. </a:t>
            </a:r>
          </a:p>
          <a:p>
            <a:pPr marL="914400" lvl="2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iw-IL" sz="2400" dirty="0"/>
              <a:t>איך עובדת התקשורת והחיבוריות בעולם המחשב</a:t>
            </a:r>
            <a:r>
              <a:rPr lang="he-IL" sz="2400" dirty="0"/>
              <a:t>ים</a:t>
            </a:r>
            <a:r>
              <a:rPr lang="iw-IL" sz="2400" dirty="0"/>
              <a:t> </a:t>
            </a:r>
            <a:endParaRPr lang="he-IL" sz="2400" dirty="0"/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1" dirty="0">
                <a:latin typeface="Calibri"/>
                <a:cs typeface="Calibri"/>
                <a:sym typeface="Calibri"/>
              </a:rPr>
              <a:t>HTML</a:t>
            </a:r>
            <a:r>
              <a:rPr lang="he-IL" sz="3200" b="1" dirty="0">
                <a:latin typeface="Calibri"/>
                <a:cs typeface="Calibri"/>
                <a:sym typeface="Calibri"/>
              </a:rPr>
              <a:t> ו </a:t>
            </a:r>
            <a:r>
              <a:rPr lang="en-US" sz="3200" b="1" dirty="0">
                <a:latin typeface="Calibri"/>
                <a:cs typeface="Calibri"/>
                <a:sym typeface="Calibri"/>
              </a:rPr>
              <a:t>CSS</a:t>
            </a:r>
          </a:p>
          <a:p>
            <a:pPr marL="914400" lvl="2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he-IL" sz="2400" dirty="0">
                <a:sym typeface="Calibri"/>
              </a:rPr>
              <a:t>המבנה הבסיסי של דף אינטרנט דינמי ואיך מעצבים אותו</a:t>
            </a:r>
            <a:endParaRPr lang="en-US" sz="2400" dirty="0">
              <a:sym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he-IL" sz="3200" b="1" dirty="0">
                <a:latin typeface="Calibri"/>
                <a:cs typeface="Calibri"/>
                <a:sym typeface="Calibri"/>
              </a:rPr>
              <a:t>בסיסי נתונים</a:t>
            </a:r>
          </a:p>
          <a:p>
            <a:pPr marL="914400" lvl="2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he-IL" sz="2400" dirty="0">
                <a:sym typeface="Calibri"/>
              </a:rPr>
              <a:t>איך שומרי נתונים ואיך משתמשים בהם ומציגים אותם</a:t>
            </a:r>
            <a:endParaRPr lang="he-IL" sz="2400" dirty="0"/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he-IL" sz="3200" b="1" dirty="0">
                <a:latin typeface="Calibri"/>
                <a:cs typeface="Calibri"/>
                <a:sym typeface="Calibri"/>
              </a:rPr>
              <a:t>עבודת הגמר</a:t>
            </a:r>
          </a:p>
          <a:p>
            <a:pPr marL="914400" lvl="2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he-IL" sz="2400" dirty="0"/>
              <a:t>איך נשתמש בידע הזה לשם כתיבת עבודת הגמר</a:t>
            </a:r>
            <a:endParaRPr sz="2400" dirty="0"/>
          </a:p>
        </p:txBody>
      </p:sp>
      <p:pic>
        <p:nvPicPr>
          <p:cNvPr id="134" name="Google Shape;134;p19" descr="תוצאת תמונה עבור תמונות של מטר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91" y="21317"/>
            <a:ext cx="2312235" cy="1396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3156554" y="38100"/>
            <a:ext cx="490005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4400"/>
            </a:pPr>
            <a:r>
              <a:rPr lang="iw-IL" sz="4400" b="1" dirty="0"/>
              <a:t>מתחילים...</a:t>
            </a: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457200" y="1181100"/>
            <a:ext cx="7924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he-IL" sz="3200" dirty="0">
                <a:latin typeface="Calibri"/>
                <a:cs typeface="Calibri"/>
              </a:rPr>
              <a:t>האינטרנט הינו רשת המקשרת מחשבים רבים זה עם זה ומאפשרת העברת נתונים ביניהם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לא תמיד היה אינטרנט... </a:t>
            </a:r>
            <a:endParaRPr lang="he-I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he-IL" sz="3200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אלו מכשירים מחוברים לרשת האינטרנט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endParaRPr lang="he-IL" sz="3200" dirty="0">
              <a:latin typeface="Calibri"/>
              <a:cs typeface="Calibri"/>
            </a:endParaRPr>
          </a:p>
          <a:p>
            <a:pPr marL="914400" lvl="2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sz="2400" dirty="0"/>
          </a:p>
        </p:txBody>
      </p:sp>
      <p:pic>
        <p:nvPicPr>
          <p:cNvPr id="4" name="Google Shape;130;p15" descr="Image result for web development">
            <a:extLst>
              <a:ext uri="{FF2B5EF4-FFF2-40B4-BE49-F238E27FC236}">
                <a16:creationId xmlns:a16="http://schemas.microsoft.com/office/drawing/2014/main" id="{F23BC9B7-7AFA-4F53-A7E1-EB45EA06135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44869" y="3665538"/>
            <a:ext cx="5254262" cy="326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74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2639" y="1564664"/>
            <a:ext cx="2324100" cy="218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>
            <a:spLocks noGrp="1"/>
          </p:cNvSpPr>
          <p:nvPr>
            <p:ph type="title"/>
          </p:nvPr>
        </p:nvSpPr>
        <p:spPr>
          <a:xfrm>
            <a:off x="0" y="-21845"/>
            <a:ext cx="9144000" cy="1061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iw-IL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תכנות </a:t>
            </a:r>
            <a:r>
              <a:rPr lang="he-IL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בסביבת ה</a:t>
            </a:r>
            <a:r>
              <a:rPr lang="iw-IL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אינטרנט</a:t>
            </a:r>
            <a:r>
              <a:rPr lang="he-IL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– לדעת ליצור מידע בשרת, כך  שאפשר יהיה להציג אותו בצורה יפה על הדפדפן שלנו</a:t>
            </a:r>
            <a:endParaRPr sz="3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5788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1010 – מושגי יסוד</a:t>
            </a:r>
            <a:endParaRPr dirty="0"/>
          </a:p>
        </p:txBody>
      </p:sp>
      <p:sp>
        <p:nvSpPr>
          <p:cNvPr id="140" name="Google Shape;140;p16"/>
          <p:cNvSpPr txBox="1">
            <a:spLocks noGrp="1"/>
          </p:cNvSpPr>
          <p:nvPr>
            <p:ph type="sldNum" idx="12"/>
          </p:nvPr>
        </p:nvSpPr>
        <p:spPr>
          <a:xfrm>
            <a:off x="612648" y="8387281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6"/>
          <p:cNvSpPr txBox="1">
            <a:spLocks noGrp="1"/>
          </p:cNvSpPr>
          <p:nvPr>
            <p:ph type="body" idx="1"/>
          </p:nvPr>
        </p:nvSpPr>
        <p:spPr>
          <a:xfrm>
            <a:off x="7363058" y="1082014"/>
            <a:ext cx="1457413" cy="476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28"/>
              <a:buNone/>
            </a:pPr>
            <a:r>
              <a:rPr lang="he-IL" dirty="0"/>
              <a:t>דפדפנים</a:t>
            </a:r>
            <a:endParaRPr dirty="0"/>
          </a:p>
        </p:txBody>
      </p:sp>
      <p:pic>
        <p:nvPicPr>
          <p:cNvPr id="142" name="Google Shape;142;p16" descr="Image result for chro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1305277"/>
            <a:ext cx="2700000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 descr="Image result for safar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7192" y="3381779"/>
            <a:ext cx="136800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 descr="https://cdn-images-1.medium.com/max/1200/1*h3DHfKOZyzbwMjOetiSUR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96190" y="5606542"/>
            <a:ext cx="684000" cy="64053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/>
          <p:nvPr/>
        </p:nvSpPr>
        <p:spPr>
          <a:xfrm>
            <a:off x="3553520" y="3714882"/>
            <a:ext cx="5380944" cy="328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נתונים מתוך</a:t>
            </a:r>
            <a:r>
              <a:rPr lang="he-IL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iw-IL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w-IL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http://gs.statcounter.com</a:t>
            </a:r>
            <a:r>
              <a:rPr lang="he-IL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iw-I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יוני 2017 עד יוני 2018</a:t>
            </a:r>
            <a:r>
              <a:rPr lang="he-IL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6" descr="Image result for web browsers opera"/>
          <p:cNvPicPr preferRelativeResize="0"/>
          <p:nvPr/>
        </p:nvPicPr>
        <p:blipFill rotWithShape="1">
          <a:blip r:embed="rId8">
            <a:alphaModFix/>
          </a:blip>
          <a:srcRect l="16927" t="-1102" r="16110" b="869"/>
          <a:stretch/>
        </p:blipFill>
        <p:spPr>
          <a:xfrm>
            <a:off x="3063143" y="5382446"/>
            <a:ext cx="720000" cy="66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 descr="Image result for web browsers firefox"/>
          <p:cNvPicPr preferRelativeResize="0"/>
          <p:nvPr/>
        </p:nvPicPr>
        <p:blipFill rotWithShape="1">
          <a:blip r:embed="rId9">
            <a:alphaModFix/>
          </a:blip>
          <a:srcRect l="14454" r="16329"/>
          <a:stretch/>
        </p:blipFill>
        <p:spPr>
          <a:xfrm>
            <a:off x="2234808" y="5085280"/>
            <a:ext cx="897032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 descr="https://cdn-images-1.medium.com/max/1200/1*h3DHfKOZyzbwMjOetiSURg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03248" y="4411281"/>
            <a:ext cx="1008000" cy="89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60032" y="1740928"/>
            <a:ext cx="945238" cy="39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 rotWithShape="1">
          <a:blip r:embed="rId12">
            <a:alphaModFix/>
          </a:blip>
          <a:srcRect t="23729" r="8370" b="21086"/>
          <a:stretch/>
        </p:blipFill>
        <p:spPr>
          <a:xfrm>
            <a:off x="7439036" y="1996811"/>
            <a:ext cx="1269424" cy="26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 rotWithShape="1">
          <a:blip r:embed="rId13">
            <a:alphaModFix/>
          </a:blip>
          <a:srcRect t="33096" r="12204" b="9261"/>
          <a:stretch/>
        </p:blipFill>
        <p:spPr>
          <a:xfrm>
            <a:off x="4860032" y="2874713"/>
            <a:ext cx="792088" cy="29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 rotWithShape="1">
          <a:blip r:embed="rId14">
            <a:alphaModFix/>
          </a:blip>
          <a:srcRect r="25496" b="38202"/>
          <a:stretch/>
        </p:blipFill>
        <p:spPr>
          <a:xfrm>
            <a:off x="6417821" y="1375172"/>
            <a:ext cx="432733" cy="26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 rotWithShape="1">
          <a:blip r:embed="rId15">
            <a:alphaModFix/>
          </a:blip>
          <a:srcRect t="24190" b="12014"/>
          <a:stretch/>
        </p:blipFill>
        <p:spPr>
          <a:xfrm>
            <a:off x="5489469" y="1558975"/>
            <a:ext cx="808408" cy="21384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/>
          <p:nvPr/>
        </p:nvSpPr>
        <p:spPr>
          <a:xfrm>
            <a:off x="4556476" y="4503448"/>
            <a:ext cx="439789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6"/>
              </a:rPr>
              <a:t>איך זה עובד:</a:t>
            </a:r>
            <a:endParaRPr lang="he-IL" sz="18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הדפדפן</a:t>
            </a:r>
            <a:r>
              <a:rPr lang="he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w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על המחשב שלנו</a:t>
            </a:r>
            <a:r>
              <a:rPr lang="he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iw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r>
              <a:rPr lang="he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מחובר לספק האינטרנט </a:t>
            </a:r>
            <a:r>
              <a:rPr lang="he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iw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שמשמש גם שרת</a:t>
            </a:r>
            <a:r>
              <a:rPr lang="he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שמחובר</a:t>
            </a:r>
            <a:r>
              <a:rPr lang="he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w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דרך כל השרתים שבדרך</a:t>
            </a:r>
            <a:r>
              <a:rPr lang="he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iw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האינטרנט</a:t>
            </a:r>
            <a:r>
              <a:rPr lang="he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iw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לשרת שבו מצוי המידע שאנו מחפשים</a:t>
            </a:r>
            <a:r>
              <a:rPr lang="he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iw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r>
              <a:rPr lang="he-I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4380190" y="4358916"/>
            <a:ext cx="4620306" cy="1835794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 w="19050" cap="flat" cmpd="sng">
            <a:solidFill>
              <a:srgbClr val="4772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"/>
              <a:buNone/>
            </a:pPr>
            <a:r>
              <a:rPr lang="he-IL" sz="288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ריכוז </a:t>
            </a:r>
            <a:r>
              <a:rPr lang="iw-IL" sz="288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מושגים</a:t>
            </a:r>
            <a:r>
              <a:rPr lang="he-IL" sz="288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שלמדנו</a:t>
            </a:r>
            <a:endParaRPr dirty="0"/>
          </a:p>
        </p:txBody>
      </p:sp>
      <p:sp>
        <p:nvSpPr>
          <p:cNvPr id="162" name="Google Shape;162;p17"/>
          <p:cNvSpPr txBox="1">
            <a:spLocks noGrp="1"/>
          </p:cNvSpPr>
          <p:nvPr>
            <p:ph type="sldNum" idx="12"/>
          </p:nvPr>
        </p:nvSpPr>
        <p:spPr>
          <a:xfrm>
            <a:off x="460132" y="633984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7"/>
          <p:cNvSpPr txBox="1">
            <a:spLocks noGrp="1"/>
          </p:cNvSpPr>
          <p:nvPr>
            <p:ph type="body" idx="1"/>
          </p:nvPr>
        </p:nvSpPr>
        <p:spPr>
          <a:xfrm>
            <a:off x="457200" y="923712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iw-IL" sz="2800" b="1" dirty="0">
                <a:latin typeface="Calibri"/>
                <a:cs typeface="Calibri"/>
              </a:rPr>
              <a:t>ספק אינטרנט</a:t>
            </a:r>
            <a:r>
              <a:rPr lang="he-IL" sz="2800" b="1" dirty="0">
                <a:latin typeface="Calibri"/>
                <a:cs typeface="Calibri"/>
              </a:rPr>
              <a:t> - </a:t>
            </a:r>
            <a:r>
              <a:rPr lang="iw-IL" sz="2800" dirty="0">
                <a:latin typeface="Calibri"/>
                <a:cs typeface="Calibri"/>
              </a:rPr>
              <a:t>מחשב המאפשר למחשבי הלקוחות (Client) להתחבר אליו</a:t>
            </a:r>
            <a:r>
              <a:rPr lang="he-IL" sz="2800" dirty="0">
                <a:latin typeface="Calibri"/>
                <a:cs typeface="Calibri"/>
              </a:rPr>
              <a:t> (</a:t>
            </a:r>
            <a:r>
              <a:rPr lang="iw-IL" sz="2800" dirty="0">
                <a:latin typeface="Calibri"/>
                <a:cs typeface="Calibri"/>
              </a:rPr>
              <a:t>כבלים, בזק וכו</a:t>
            </a:r>
            <a:r>
              <a:rPr lang="he-IL" sz="2800" dirty="0">
                <a:latin typeface="Calibri"/>
                <a:cs typeface="Calibri"/>
              </a:rPr>
              <a:t>') </a:t>
            </a:r>
            <a:r>
              <a:rPr lang="iw-IL" sz="2800" dirty="0">
                <a:latin typeface="Calibri"/>
                <a:cs typeface="Calibri"/>
              </a:rPr>
              <a:t>ומהצד השני הוא מחובר בקביעות לשרתים אחרים של האינטרנט</a:t>
            </a:r>
            <a:endParaRPr lang="he-IL" sz="2800" dirty="0">
              <a:latin typeface="Calibri"/>
              <a:cs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he-IL" sz="2800" b="1" dirty="0">
                <a:latin typeface="Calibri"/>
                <a:cs typeface="Calibri"/>
              </a:rPr>
              <a:t>שרת אינטרנט </a:t>
            </a:r>
            <a:r>
              <a:rPr lang="he-IL" sz="2800" dirty="0">
                <a:latin typeface="Calibri"/>
                <a:cs typeface="Calibri"/>
              </a:rPr>
              <a:t>– מחשב המחובר לאינטרנט ומכיל</a:t>
            </a:r>
            <a:br>
              <a:rPr lang="he-IL" sz="2800" dirty="0">
                <a:latin typeface="Calibri"/>
                <a:cs typeface="Calibri"/>
              </a:rPr>
            </a:br>
            <a:r>
              <a:rPr lang="he-IL" sz="2800" dirty="0">
                <a:latin typeface="Calibri"/>
                <a:cs typeface="Calibri"/>
              </a:rPr>
              <a:t>קבצים שמהווים אתרי אינטרנט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iw-IL" sz="2800" b="1" dirty="0">
                <a:latin typeface="Calibri"/>
                <a:cs typeface="Calibri"/>
              </a:rPr>
              <a:t>אתר אינטרנט</a:t>
            </a:r>
            <a:r>
              <a:rPr lang="he-IL" sz="2800" b="1" dirty="0">
                <a:latin typeface="Calibri"/>
                <a:cs typeface="Calibri"/>
              </a:rPr>
              <a:t> – </a:t>
            </a:r>
            <a:br>
              <a:rPr lang="en-US" sz="2800" b="1" dirty="0">
                <a:latin typeface="Calibri"/>
                <a:cs typeface="Calibri"/>
              </a:rPr>
            </a:br>
            <a:r>
              <a:rPr lang="iw-IL" sz="2800" dirty="0">
                <a:latin typeface="Calibri"/>
                <a:cs typeface="Calibri"/>
              </a:rPr>
              <a:t>קבצים המכילים </a:t>
            </a:r>
            <a:br>
              <a:rPr lang="iw-IL" sz="2800" dirty="0">
                <a:latin typeface="Calibri"/>
                <a:cs typeface="Calibri"/>
              </a:rPr>
            </a:br>
            <a:r>
              <a:rPr lang="iw-IL" sz="2800" dirty="0">
                <a:latin typeface="Calibri"/>
                <a:cs typeface="Calibri"/>
              </a:rPr>
              <a:t>מידע בפורמט </a:t>
            </a:r>
            <a:br>
              <a:rPr lang="en-US" sz="2800" dirty="0">
                <a:latin typeface="Calibri"/>
                <a:cs typeface="Calibri"/>
              </a:rPr>
            </a:br>
            <a:r>
              <a:rPr lang="iw-IL" sz="2800" dirty="0">
                <a:latin typeface="Calibri"/>
                <a:cs typeface="Calibri"/>
              </a:rPr>
              <a:t>שהדפדפנים </a:t>
            </a:r>
            <a:br>
              <a:rPr lang="iw-IL" sz="2800" dirty="0">
                <a:latin typeface="Calibri"/>
                <a:cs typeface="Calibri"/>
              </a:rPr>
            </a:br>
            <a:r>
              <a:rPr lang="iw-IL" sz="2800" dirty="0">
                <a:latin typeface="Calibri"/>
                <a:cs typeface="Calibri"/>
              </a:rPr>
              <a:t>יודעים להציג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64" name="Google Shape;164;p17" descr="×ª××× × ×§×©××¨×"/>
          <p:cNvPicPr preferRelativeResize="0"/>
          <p:nvPr/>
        </p:nvPicPr>
        <p:blipFill rotWithShape="1">
          <a:blip r:embed="rId3">
            <a:alphaModFix/>
          </a:blip>
          <a:srcRect t="12851"/>
          <a:stretch/>
        </p:blipFill>
        <p:spPr>
          <a:xfrm>
            <a:off x="307136" y="4143393"/>
            <a:ext cx="5636464" cy="282581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7"/>
          <p:cNvSpPr txBox="1"/>
          <p:nvPr/>
        </p:nvSpPr>
        <p:spPr>
          <a:xfrm>
            <a:off x="0" y="4071384"/>
            <a:ext cx="874283" cy="42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לקוח</a:t>
            </a:r>
            <a:endParaRPr/>
          </a:p>
        </p:txBody>
      </p:sp>
      <p:sp>
        <p:nvSpPr>
          <p:cNvPr id="166" name="Google Shape;166;p17"/>
          <p:cNvSpPr txBox="1"/>
          <p:nvPr/>
        </p:nvSpPr>
        <p:spPr>
          <a:xfrm>
            <a:off x="1762611" y="3081919"/>
            <a:ext cx="2197570" cy="74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ספק</a:t>
            </a:r>
            <a:endParaRPr dirty="0"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אינטרנט / שרת</a:t>
            </a:r>
            <a:endParaRPr dirty="0"/>
          </a:p>
        </p:txBody>
      </p:sp>
      <p:sp>
        <p:nvSpPr>
          <p:cNvPr id="167" name="Google Shape;167;p17"/>
          <p:cNvSpPr txBox="1"/>
          <p:nvPr/>
        </p:nvSpPr>
        <p:spPr>
          <a:xfrm>
            <a:off x="1724607" y="6095277"/>
            <a:ext cx="869721" cy="42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שרת</a:t>
            </a:r>
            <a:endParaRPr dirty="0"/>
          </a:p>
        </p:txBody>
      </p:sp>
      <p:sp>
        <p:nvSpPr>
          <p:cNvPr id="168" name="Google Shape;168;p17"/>
          <p:cNvSpPr txBox="1"/>
          <p:nvPr/>
        </p:nvSpPr>
        <p:spPr>
          <a:xfrm>
            <a:off x="4671430" y="3737181"/>
            <a:ext cx="874283" cy="42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לקוח</a:t>
            </a:r>
            <a:endParaRPr dirty="0"/>
          </a:p>
        </p:txBody>
      </p:sp>
      <p:sp>
        <p:nvSpPr>
          <p:cNvPr id="169" name="Google Shape;169;p17"/>
          <p:cNvSpPr txBox="1"/>
          <p:nvPr/>
        </p:nvSpPr>
        <p:spPr>
          <a:xfrm>
            <a:off x="5069317" y="5774177"/>
            <a:ext cx="874283" cy="42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לקוח</a:t>
            </a:r>
            <a:endParaRPr dirty="0"/>
          </a:p>
        </p:txBody>
      </p:sp>
      <p:cxnSp>
        <p:nvCxnSpPr>
          <p:cNvPr id="170" name="Google Shape;170;p17"/>
          <p:cNvCxnSpPr>
            <a:cxnSpLocks/>
          </p:cNvCxnSpPr>
          <p:nvPr/>
        </p:nvCxnSpPr>
        <p:spPr>
          <a:xfrm flipH="1">
            <a:off x="2777432" y="3715578"/>
            <a:ext cx="312949" cy="470650"/>
          </a:xfrm>
          <a:prstGeom prst="straightConnector1">
            <a:avLst/>
          </a:prstGeom>
          <a:noFill/>
          <a:ln w="539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1" name="Google Shape;171;p17"/>
          <p:cNvCxnSpPr>
            <a:cxnSpLocks/>
          </p:cNvCxnSpPr>
          <p:nvPr/>
        </p:nvCxnSpPr>
        <p:spPr>
          <a:xfrm>
            <a:off x="3715178" y="3675680"/>
            <a:ext cx="60957" cy="550827"/>
          </a:xfrm>
          <a:prstGeom prst="straightConnector1">
            <a:avLst/>
          </a:prstGeom>
          <a:noFill/>
          <a:ln w="539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8"/>
          <p:cNvSpPr txBox="1">
            <a:spLocks noGrp="1"/>
          </p:cNvSpPr>
          <p:nvPr>
            <p:ph type="body" idx="1"/>
          </p:nvPr>
        </p:nvSpPr>
        <p:spPr>
          <a:xfrm>
            <a:off x="228600" y="960120"/>
            <a:ext cx="86868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he-IL" sz="2800" b="1" dirty="0">
                <a:latin typeface="Calibri"/>
                <a:cs typeface="Calibri"/>
              </a:rPr>
              <a:t>כתובת אינטרנט </a:t>
            </a:r>
            <a:r>
              <a:rPr lang="he-IL" sz="2800" dirty="0">
                <a:latin typeface="Calibri"/>
                <a:cs typeface="Calibri"/>
              </a:rPr>
              <a:t>- שם יחודי לכל אתר אינטרנט (הרחבה - בהמשך)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iw-IL" sz="2800" b="1" dirty="0">
                <a:latin typeface="Calibri"/>
                <a:cs typeface="Calibri"/>
              </a:rPr>
              <a:t>גלישה באינטרנט</a:t>
            </a:r>
            <a:r>
              <a:rPr lang="he-IL" sz="2800" b="1" dirty="0">
                <a:latin typeface="Calibri"/>
                <a:cs typeface="Calibri"/>
              </a:rPr>
              <a:t> </a:t>
            </a:r>
            <a:r>
              <a:rPr lang="he-IL" sz="2800" dirty="0">
                <a:latin typeface="Calibri"/>
                <a:cs typeface="Calibri"/>
              </a:rPr>
              <a:t>- </a:t>
            </a:r>
            <a:r>
              <a:rPr lang="iw-IL" sz="2800" dirty="0">
                <a:latin typeface="Calibri"/>
                <a:cs typeface="Calibri"/>
              </a:rPr>
              <a:t>צפיה באתרי אינטרנט. הדפדפן ישלח בקשה לצפות באתר מסויים והשרת המכיל את המידע</a:t>
            </a:r>
            <a:r>
              <a:rPr lang="he-IL" sz="2800" dirty="0">
                <a:latin typeface="Calibri"/>
                <a:cs typeface="Calibri"/>
              </a:rPr>
              <a:t> (</a:t>
            </a:r>
            <a:r>
              <a:rPr lang="iw-IL" sz="2800" dirty="0">
                <a:latin typeface="Calibri"/>
                <a:cs typeface="Calibri"/>
              </a:rPr>
              <a:t>האתר</a:t>
            </a:r>
            <a:r>
              <a:rPr lang="he-IL" sz="2800" dirty="0">
                <a:latin typeface="Calibri"/>
                <a:cs typeface="Calibri"/>
              </a:rPr>
              <a:t> )</a:t>
            </a:r>
            <a:r>
              <a:rPr lang="iw-IL" sz="2800" dirty="0">
                <a:latin typeface="Calibri"/>
                <a:cs typeface="Calibri"/>
              </a:rPr>
              <a:t> ישלח את המידע לדפדפן אשר יציג אותו על המסך</a:t>
            </a:r>
            <a:endParaRPr sz="2800" dirty="0">
              <a:latin typeface="Calibri"/>
              <a:cs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iw-IL" sz="2800" b="1" dirty="0">
                <a:latin typeface="Calibri"/>
                <a:cs typeface="Calibri"/>
              </a:rPr>
              <a:t>דפי אינטרנט</a:t>
            </a:r>
            <a:r>
              <a:rPr lang="he-IL" sz="2800" dirty="0">
                <a:latin typeface="Calibri"/>
                <a:cs typeface="Calibri"/>
              </a:rPr>
              <a:t> - </a:t>
            </a:r>
            <a:r>
              <a:rPr lang="iw-IL" sz="2800" dirty="0">
                <a:latin typeface="Calibri"/>
                <a:cs typeface="Calibri"/>
              </a:rPr>
              <a:t>תצוגה של מידע המופיע בדף אחד בדפדפן</a:t>
            </a:r>
            <a:endParaRPr sz="2800" dirty="0">
              <a:latin typeface="Calibri"/>
              <a:cs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iw-IL" sz="2800" b="1" dirty="0">
                <a:latin typeface="Calibri"/>
                <a:cs typeface="Calibri"/>
              </a:rPr>
              <a:t>קישור</a:t>
            </a:r>
            <a:r>
              <a:rPr lang="he-IL" sz="2800" b="1" dirty="0">
                <a:latin typeface="Calibri"/>
                <a:cs typeface="Calibri"/>
              </a:rPr>
              <a:t> (</a:t>
            </a:r>
            <a:r>
              <a:rPr lang="en-US" sz="2800" b="1" dirty="0">
                <a:latin typeface="Calibri"/>
                <a:cs typeface="Calibri"/>
              </a:rPr>
              <a:t>link</a:t>
            </a:r>
            <a:r>
              <a:rPr lang="he-IL" sz="2800" b="1" dirty="0">
                <a:latin typeface="Calibri"/>
                <a:cs typeface="Calibri"/>
              </a:rPr>
              <a:t>)</a:t>
            </a:r>
            <a:r>
              <a:rPr lang="he-IL" sz="2800" dirty="0">
                <a:latin typeface="Calibri"/>
                <a:cs typeface="Calibri"/>
              </a:rPr>
              <a:t> - </a:t>
            </a:r>
            <a:r>
              <a:rPr lang="iw-IL" sz="2800" dirty="0">
                <a:latin typeface="Calibri"/>
                <a:cs typeface="Calibri"/>
              </a:rPr>
              <a:t>הפניה לדף אינטרנט אחר</a:t>
            </a:r>
            <a:endParaRPr sz="2800" dirty="0">
              <a:latin typeface="Calibri"/>
              <a:cs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iw-IL" sz="2800" b="1" dirty="0">
                <a:latin typeface="Calibri"/>
                <a:cs typeface="Calibri"/>
              </a:rPr>
              <a:t>דף הבית</a:t>
            </a:r>
            <a:r>
              <a:rPr lang="he-IL" sz="2800" b="1" dirty="0">
                <a:latin typeface="Calibri"/>
                <a:cs typeface="Calibri"/>
              </a:rPr>
              <a:t> (</a:t>
            </a:r>
            <a:r>
              <a:rPr lang="en-US" sz="2800" b="1" dirty="0">
                <a:latin typeface="Calibri"/>
                <a:cs typeface="Calibri"/>
              </a:rPr>
              <a:t>home page</a:t>
            </a:r>
            <a:r>
              <a:rPr lang="he-IL" sz="2800" b="1" dirty="0">
                <a:latin typeface="Calibri"/>
                <a:cs typeface="Calibri"/>
              </a:rPr>
              <a:t>) </a:t>
            </a:r>
            <a:r>
              <a:rPr lang="he-IL" sz="2800" dirty="0">
                <a:latin typeface="Calibri"/>
                <a:cs typeface="Calibri"/>
              </a:rPr>
              <a:t>- </a:t>
            </a:r>
            <a:r>
              <a:rPr lang="iw-IL" sz="2800" dirty="0">
                <a:latin typeface="Calibri"/>
                <a:cs typeface="Calibri"/>
              </a:rPr>
              <a:t>דף האינטרנט הראשון שמוצג</a:t>
            </a:r>
            <a:r>
              <a:rPr lang="he-IL" sz="2800" dirty="0">
                <a:latin typeface="Calibri"/>
                <a:cs typeface="Calibri"/>
              </a:rPr>
              <a:t>, </a:t>
            </a:r>
            <a:r>
              <a:rPr lang="iw-IL" sz="2800" dirty="0">
                <a:latin typeface="Calibri"/>
                <a:cs typeface="Calibri"/>
              </a:rPr>
              <a:t>כשמבקשים לצפות באתר מסוים</a:t>
            </a:r>
            <a:r>
              <a:rPr lang="he-IL" sz="2800" dirty="0">
                <a:latin typeface="Calibri"/>
                <a:cs typeface="Calibri"/>
              </a:rPr>
              <a:t> (נקרא לפעמים – דף נחיתה)</a:t>
            </a:r>
            <a:endParaRPr sz="2800" dirty="0">
              <a:latin typeface="Calibri"/>
              <a:cs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iw-IL" sz="2800" b="1" dirty="0">
                <a:latin typeface="Calibri"/>
                <a:cs typeface="Calibri"/>
              </a:rPr>
              <a:t>כתובת</a:t>
            </a:r>
            <a:r>
              <a:rPr lang="he-IL" sz="2800" b="1" dirty="0">
                <a:latin typeface="Calibri"/>
                <a:cs typeface="Calibri"/>
              </a:rPr>
              <a:t> </a:t>
            </a:r>
            <a:r>
              <a:rPr lang="iw-IL" sz="2800" b="1" dirty="0">
                <a:latin typeface="Calibri"/>
                <a:cs typeface="Calibri"/>
              </a:rPr>
              <a:t>IP</a:t>
            </a:r>
            <a:r>
              <a:rPr lang="he-IL" sz="2800" b="1" dirty="0">
                <a:latin typeface="Calibri"/>
                <a:cs typeface="Calibri"/>
              </a:rPr>
              <a:t> </a:t>
            </a:r>
            <a:r>
              <a:rPr lang="he-IL" sz="2800" dirty="0">
                <a:latin typeface="Calibri"/>
                <a:cs typeface="Calibri"/>
              </a:rPr>
              <a:t>- </a:t>
            </a:r>
            <a:r>
              <a:rPr lang="iw-IL" sz="2800" dirty="0">
                <a:latin typeface="Calibri"/>
                <a:cs typeface="Calibri"/>
              </a:rPr>
              <a:t>כתובת אינטרנט ייחודית לכל </a:t>
            </a:r>
            <a:r>
              <a:rPr lang="he-IL" sz="2800" dirty="0">
                <a:latin typeface="Calibri"/>
                <a:cs typeface="Calibri"/>
              </a:rPr>
              <a:t>מכשיר המחובר ל</a:t>
            </a:r>
            <a:r>
              <a:rPr lang="iw-IL" sz="2800" dirty="0">
                <a:latin typeface="Calibri"/>
                <a:cs typeface="Calibri"/>
              </a:rPr>
              <a:t>אינטרנט</a:t>
            </a:r>
            <a:r>
              <a:rPr lang="he-IL" sz="2800" dirty="0">
                <a:latin typeface="Calibri"/>
                <a:cs typeface="Calibri"/>
              </a:rPr>
              <a:t>. </a:t>
            </a:r>
            <a:r>
              <a:rPr lang="iw-IL" sz="2800" dirty="0">
                <a:latin typeface="Calibri"/>
                <a:cs typeface="Calibri"/>
              </a:rPr>
              <a:t>מורכבת</a:t>
            </a:r>
            <a:r>
              <a:rPr lang="he-IL" sz="2800" dirty="0">
                <a:latin typeface="Calibri"/>
                <a:cs typeface="Calibri"/>
              </a:rPr>
              <a:t> (</a:t>
            </a:r>
            <a:r>
              <a:rPr lang="iw-IL" sz="2800" dirty="0">
                <a:latin typeface="Calibri"/>
                <a:cs typeface="Calibri"/>
              </a:rPr>
              <a:t>כרגע</a:t>
            </a:r>
            <a:r>
              <a:rPr lang="he-IL" sz="2800" dirty="0">
                <a:latin typeface="Calibri"/>
                <a:cs typeface="Calibri"/>
              </a:rPr>
              <a:t>) </a:t>
            </a:r>
            <a:r>
              <a:rPr lang="iw-IL" sz="2800" dirty="0">
                <a:latin typeface="Calibri"/>
                <a:cs typeface="Calibri"/>
              </a:rPr>
              <a:t>מ </a:t>
            </a:r>
            <a:r>
              <a:rPr lang="he-IL" sz="2800" dirty="0">
                <a:latin typeface="Calibri"/>
                <a:cs typeface="Calibri"/>
              </a:rPr>
              <a:t>4 </a:t>
            </a:r>
            <a:r>
              <a:rPr lang="iw-IL" sz="2800" dirty="0">
                <a:latin typeface="Calibri"/>
                <a:cs typeface="Calibri"/>
              </a:rPr>
              <a:t>מספרים</a:t>
            </a:r>
            <a:r>
              <a:rPr lang="he-IL" sz="2800" dirty="0">
                <a:latin typeface="Calibri"/>
                <a:cs typeface="Calibri"/>
              </a:rPr>
              <a:t> - </a:t>
            </a:r>
            <a:r>
              <a:rPr lang="iw-IL" sz="2800" dirty="0">
                <a:latin typeface="Calibri"/>
                <a:cs typeface="Calibri"/>
              </a:rPr>
              <a:t>(0-255) IPv4</a:t>
            </a:r>
            <a:br>
              <a:rPr lang="en-US" sz="2800" dirty="0">
                <a:latin typeface="Calibri"/>
                <a:cs typeface="Calibri"/>
              </a:rPr>
            </a:br>
            <a:r>
              <a:rPr lang="iw-IL" sz="2800" dirty="0">
                <a:latin typeface="Calibri"/>
                <a:cs typeface="Calibri"/>
              </a:rPr>
              <a:t>בגלל התרחבות הרשת, עוברים ל IPv6</a:t>
            </a:r>
            <a:br>
              <a:rPr lang="iw-IL" sz="2800" dirty="0">
                <a:latin typeface="Calibri"/>
                <a:cs typeface="Calibri"/>
              </a:rPr>
            </a:b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"/>
              <a:buNone/>
            </a:pPr>
            <a:endParaRPr dirty="0"/>
          </a:p>
        </p:txBody>
      </p:sp>
      <p:sp>
        <p:nvSpPr>
          <p:cNvPr id="186" name="Google Shape;186;p19"/>
          <p:cNvSpPr txBox="1">
            <a:spLocks noGrp="1"/>
          </p:cNvSpPr>
          <p:nvPr>
            <p:ph type="sldNum" idx="12"/>
          </p:nvPr>
        </p:nvSpPr>
        <p:spPr>
          <a:xfrm>
            <a:off x="231648" y="649224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body" idx="1"/>
          </p:nvPr>
        </p:nvSpPr>
        <p:spPr>
          <a:xfrm>
            <a:off x="457200" y="96012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iw-IL" sz="2800" b="1" dirty="0">
                <a:latin typeface="Calibri"/>
                <a:cs typeface="Calibri"/>
              </a:rPr>
              <a:t>DNS</a:t>
            </a:r>
            <a:r>
              <a:rPr lang="he-IL" sz="2800" b="1" dirty="0">
                <a:latin typeface="Calibri"/>
                <a:cs typeface="Calibri"/>
              </a:rPr>
              <a:t> </a:t>
            </a:r>
            <a:r>
              <a:rPr lang="he-IL" sz="2800" dirty="0">
                <a:latin typeface="Calibri"/>
                <a:cs typeface="Calibri"/>
              </a:rPr>
              <a:t>- </a:t>
            </a:r>
            <a:r>
              <a:rPr lang="iw-IL" sz="2800" dirty="0">
                <a:latin typeface="Calibri"/>
                <a:cs typeface="Calibri"/>
              </a:rPr>
              <a:t>שרת השמות</a:t>
            </a:r>
            <a:r>
              <a:rPr lang="he-IL" sz="2800" dirty="0">
                <a:latin typeface="Calibri"/>
                <a:cs typeface="Calibri"/>
              </a:rPr>
              <a:t>. </a:t>
            </a:r>
            <a:r>
              <a:rPr lang="iw-IL" sz="2800" dirty="0">
                <a:latin typeface="Calibri"/>
                <a:cs typeface="Calibri"/>
              </a:rPr>
              <a:t>מאפשר עבודה עם שמות במקום עם מספרים </a:t>
            </a:r>
            <a:r>
              <a:rPr lang="he-IL" sz="2800" dirty="0">
                <a:latin typeface="Calibri"/>
                <a:cs typeface="Calibri"/>
              </a:rPr>
              <a:t>(</a:t>
            </a:r>
            <a:r>
              <a:rPr lang="iw-IL" sz="2800" dirty="0">
                <a:latin typeface="Calibri"/>
                <a:cs typeface="Calibri"/>
              </a:rPr>
              <a:t>IPv6</a:t>
            </a:r>
            <a:r>
              <a:rPr lang="he-IL" sz="2800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iw-IL" sz="2800" b="1" dirty="0">
                <a:latin typeface="Calibri"/>
                <a:cs typeface="Calibri"/>
              </a:rPr>
              <a:t>URL</a:t>
            </a:r>
            <a:r>
              <a:rPr lang="he-IL" sz="2800" b="1" dirty="0">
                <a:latin typeface="Calibri"/>
                <a:cs typeface="Calibri"/>
              </a:rPr>
              <a:t> </a:t>
            </a:r>
            <a:r>
              <a:rPr lang="he-IL" sz="2800" dirty="0">
                <a:latin typeface="Calibri"/>
                <a:cs typeface="Calibri"/>
              </a:rPr>
              <a:t>- </a:t>
            </a:r>
            <a:r>
              <a:rPr lang="iw-IL" sz="2800" dirty="0">
                <a:latin typeface="Calibri"/>
                <a:cs typeface="Calibri"/>
              </a:rPr>
              <a:t>כתובת האינטרנט כמו שאנו מכירים כשאנו רושמים בראש הדפדפן</a:t>
            </a:r>
            <a:r>
              <a:rPr lang="he-IL" sz="2800" dirty="0">
                <a:latin typeface="Calibri"/>
                <a:cs typeface="Calibri"/>
              </a:rPr>
              <a:t>. לדוגמה - </a:t>
            </a:r>
            <a:r>
              <a:rPr lang="iw-IL" sz="2800" dirty="0">
                <a:latin typeface="Calibri"/>
                <a:cs typeface="Calibri"/>
              </a:rPr>
              <a:t> </a:t>
            </a:r>
            <a:r>
              <a:rPr lang="iw-IL" sz="2800" dirty="0">
                <a:latin typeface="Calibri"/>
                <a:cs typeface="Calibri"/>
                <a:hlinkClick r:id="rId3"/>
              </a:rPr>
              <a:t>http://www.ynet.co.il</a:t>
            </a:r>
            <a:endParaRPr sz="2800" dirty="0">
              <a:latin typeface="Calibri"/>
              <a:cs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iw-IL" sz="2800" u="sng" dirty="0">
                <a:latin typeface="Calibri"/>
                <a:cs typeface="Calibri"/>
              </a:rPr>
              <a:t>פרוטוקול</a:t>
            </a:r>
            <a:r>
              <a:rPr lang="he-IL" sz="2800" u="sng" dirty="0">
                <a:latin typeface="Calibri"/>
                <a:cs typeface="Calibri"/>
              </a:rPr>
              <a:t> ה</a:t>
            </a:r>
            <a:r>
              <a:rPr lang="iw-IL" sz="2800" u="sng" dirty="0">
                <a:latin typeface="Calibri"/>
                <a:cs typeface="Calibri"/>
              </a:rPr>
              <a:t>תקשורת</a:t>
            </a:r>
            <a:r>
              <a:rPr lang="he-IL" sz="2800" u="sng" dirty="0">
                <a:latin typeface="Calibri"/>
                <a:cs typeface="Calibri"/>
              </a:rPr>
              <a:t> הראשי של האינטרנט</a:t>
            </a:r>
            <a:endParaRPr sz="2800" u="sng" dirty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iw-IL" sz="2800" dirty="0">
                <a:latin typeface="Calibri"/>
                <a:cs typeface="Calibri"/>
              </a:rPr>
              <a:t>TCP/IP</a:t>
            </a:r>
            <a:r>
              <a:rPr lang="he-IL" sz="2800" dirty="0">
                <a:latin typeface="Calibri"/>
                <a:cs typeface="Calibri"/>
              </a:rPr>
              <a:t> - </a:t>
            </a:r>
            <a:r>
              <a:rPr lang="iw-IL" sz="2800" dirty="0">
                <a:latin typeface="Calibri"/>
                <a:cs typeface="Calibri"/>
              </a:rPr>
              <a:t>פרוטוקול המשמש לתקשורת בין השרתים</a:t>
            </a:r>
            <a:r>
              <a:rPr lang="he-IL" sz="2800" dirty="0">
                <a:latin typeface="Calibri"/>
                <a:cs typeface="Calibri"/>
              </a:rPr>
              <a:t> (</a:t>
            </a:r>
            <a:r>
              <a:rPr lang="iw-IL" sz="2800" dirty="0">
                <a:latin typeface="Calibri"/>
                <a:cs typeface="Calibri"/>
              </a:rPr>
              <a:t>הרחבה בהמשך</a:t>
            </a:r>
            <a:r>
              <a:rPr lang="he-IL" sz="2800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514350" indent="-514350">
              <a:spcBef>
                <a:spcPts val="0"/>
              </a:spcBef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iw-IL" sz="2800" dirty="0">
                <a:latin typeface="Calibri"/>
                <a:cs typeface="Calibri"/>
              </a:rPr>
              <a:t>כדי לבדוק את כתובת ה IP </a:t>
            </a:r>
            <a:r>
              <a:rPr lang="he-IL" sz="2800" dirty="0">
                <a:latin typeface="Calibri"/>
                <a:cs typeface="Calibri"/>
              </a:rPr>
              <a:t> </a:t>
            </a:r>
            <a:r>
              <a:rPr lang="iw-IL" sz="2800" dirty="0">
                <a:latin typeface="Calibri"/>
                <a:cs typeface="Calibri"/>
              </a:rPr>
              <a:t>של המחשב </a:t>
            </a:r>
            <a:r>
              <a:rPr lang="he-IL" sz="2800" dirty="0">
                <a:latin typeface="Calibri"/>
                <a:cs typeface="Calibri"/>
              </a:rPr>
              <a:t>(הדפדפן) </a:t>
            </a:r>
            <a:r>
              <a:rPr lang="iw-IL" sz="2800" dirty="0">
                <a:latin typeface="Calibri"/>
                <a:cs typeface="Calibri"/>
              </a:rPr>
              <a:t>שלכם</a:t>
            </a:r>
            <a:r>
              <a:rPr lang="he-IL" sz="2800" dirty="0">
                <a:latin typeface="Calibri"/>
                <a:cs typeface="Calibri"/>
              </a:rPr>
              <a:t>, </a:t>
            </a:r>
            <a:r>
              <a:rPr lang="iw-IL" sz="2800" dirty="0">
                <a:latin typeface="Calibri"/>
                <a:cs typeface="Calibri"/>
              </a:rPr>
              <a:t>הכנס</a:t>
            </a:r>
            <a:r>
              <a:rPr lang="he-IL" sz="2800" dirty="0">
                <a:latin typeface="Calibri"/>
                <a:cs typeface="Calibri"/>
              </a:rPr>
              <a:t>ו</a:t>
            </a:r>
            <a:r>
              <a:rPr lang="iw-IL" sz="2800" dirty="0">
                <a:latin typeface="Calibri"/>
                <a:cs typeface="Calibri"/>
              </a:rPr>
              <a:t> ל</a:t>
            </a:r>
            <a:r>
              <a:rPr lang="he-IL" sz="2800" dirty="0">
                <a:latin typeface="Calibri"/>
                <a:cs typeface="Calibri"/>
              </a:rPr>
              <a:t> </a:t>
            </a:r>
            <a:r>
              <a:rPr lang="iw-IL" sz="2800" dirty="0">
                <a:latin typeface="Calibri"/>
                <a:cs typeface="Calibri"/>
              </a:rPr>
              <a:t>CMD</a:t>
            </a:r>
            <a:r>
              <a:rPr lang="he-IL" sz="2800" dirty="0">
                <a:latin typeface="Calibri"/>
                <a:cs typeface="Calibri"/>
              </a:rPr>
              <a:t> </a:t>
            </a:r>
            <a:r>
              <a:rPr lang="iw-IL" sz="2800" dirty="0">
                <a:latin typeface="Calibri"/>
                <a:cs typeface="Calibri"/>
              </a:rPr>
              <a:t>והקישו </a:t>
            </a:r>
            <a:r>
              <a:rPr lang="en-US" sz="2800" dirty="0">
                <a:latin typeface="Calibri"/>
                <a:cs typeface="Calibri"/>
              </a:rPr>
              <a:t>IPCONFIG</a:t>
            </a:r>
            <a:endParaRPr sz="2800" dirty="0">
              <a:latin typeface="Calibri"/>
              <a:cs typeface="Calibri"/>
            </a:endParaRPr>
          </a:p>
          <a:p>
            <a:pPr marL="514350" indent="-514350">
              <a:spcBef>
                <a:spcPts val="0"/>
              </a:spcBef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he-IL" sz="2800" dirty="0">
                <a:latin typeface="Calibri"/>
                <a:cs typeface="Calibri"/>
              </a:rPr>
              <a:t>נסו גם </a:t>
            </a:r>
            <a:r>
              <a:rPr lang="iw-IL" sz="2800" dirty="0">
                <a:latin typeface="Calibri"/>
                <a:cs typeface="Calibri"/>
              </a:rPr>
              <a:t>לגלוש לאתר </a:t>
            </a:r>
            <a:r>
              <a:rPr lang="iw-IL" sz="2800" dirty="0">
                <a:latin typeface="Calibri"/>
                <a:cs typeface="Calibri"/>
                <a:hlinkClick r:id="rId4"/>
              </a:rPr>
              <a:t>http://whatismyip.com</a:t>
            </a:r>
            <a:endParaRPr lang="he-IL" sz="2800" dirty="0">
              <a:latin typeface="Calibri"/>
              <a:cs typeface="Calibri"/>
            </a:endParaRPr>
          </a:p>
          <a:p>
            <a:pPr marL="514350" indent="-514350">
              <a:spcBef>
                <a:spcPts val="0"/>
              </a:spcBef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he-IL" sz="2800" dirty="0">
                <a:latin typeface="Calibri"/>
                <a:cs typeface="Calibri"/>
              </a:rPr>
              <a:t>חשבו - האם כשתגלשו מחר תהיה לכם אותה כתובת </a:t>
            </a:r>
            <a:r>
              <a:rPr lang="en-US" sz="2800" dirty="0">
                <a:latin typeface="Calibri"/>
                <a:cs typeface="Calibri"/>
              </a:rPr>
              <a:t>IP</a:t>
            </a:r>
            <a:r>
              <a:rPr lang="he-IL" sz="2800" dirty="0">
                <a:latin typeface="Calibri"/>
                <a:cs typeface="Calibri"/>
              </a:rPr>
              <a:t>?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body" idx="1"/>
          </p:nvPr>
        </p:nvSpPr>
        <p:spPr>
          <a:xfrm>
            <a:off x="457200" y="2034746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iw-IL" sz="2800" b="1" dirty="0">
                <a:latin typeface="Calibri"/>
                <a:cs typeface="Calibri"/>
              </a:rPr>
              <a:t>HTTP</a:t>
            </a:r>
            <a:r>
              <a:rPr lang="he-IL" sz="2800" dirty="0">
                <a:latin typeface="Calibri"/>
                <a:cs typeface="Calibri"/>
              </a:rPr>
              <a:t> – פרוטוקול להעברת דפי </a:t>
            </a:r>
            <a:r>
              <a:rPr lang="en-US" sz="2800" dirty="0">
                <a:latin typeface="Calibri"/>
                <a:cs typeface="Calibri"/>
              </a:rPr>
              <a:t>HTML</a:t>
            </a:r>
            <a:r>
              <a:rPr lang="he-IL" sz="2800" dirty="0">
                <a:latin typeface="Calibri"/>
                <a:cs typeface="Calibri"/>
              </a:rPr>
              <a:t>, </a:t>
            </a:r>
            <a:r>
              <a:rPr lang="iw-IL" sz="2800" dirty="0">
                <a:latin typeface="Calibri"/>
                <a:cs typeface="Calibri"/>
              </a:rPr>
              <a:t>שאותה מבין הדפדפן </a:t>
            </a:r>
            <a:r>
              <a:rPr lang="he-IL" sz="2800" dirty="0" err="1">
                <a:latin typeface="Calibri"/>
                <a:cs typeface="Calibri"/>
              </a:rPr>
              <a:t>וה</a:t>
            </a:r>
            <a:r>
              <a:rPr lang="iw-IL" sz="2800" dirty="0">
                <a:latin typeface="Calibri"/>
                <a:cs typeface="Calibri"/>
              </a:rPr>
              <a:t>משמשת להצגת דפי </a:t>
            </a:r>
            <a:r>
              <a:rPr lang="he-IL" sz="2800" dirty="0">
                <a:latin typeface="Calibri"/>
                <a:cs typeface="Calibri"/>
              </a:rPr>
              <a:t>ה</a:t>
            </a:r>
            <a:r>
              <a:rPr lang="iw-IL" sz="2800" dirty="0">
                <a:latin typeface="Calibri"/>
                <a:cs typeface="Calibri"/>
              </a:rPr>
              <a:t>אינטרנט</a:t>
            </a:r>
            <a:endParaRPr sz="2800" dirty="0">
              <a:latin typeface="Calibri"/>
              <a:cs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iw-IL" sz="2800" b="1" dirty="0">
                <a:latin typeface="Calibri"/>
                <a:cs typeface="Calibri"/>
              </a:rPr>
              <a:t>HTML</a:t>
            </a:r>
            <a:r>
              <a:rPr lang="he-IL" sz="2800" dirty="0">
                <a:latin typeface="Calibri"/>
                <a:cs typeface="Calibri"/>
              </a:rPr>
              <a:t> </a:t>
            </a:r>
            <a:r>
              <a:rPr lang="he-IL" sz="2800" dirty="0"/>
              <a:t>- </a:t>
            </a:r>
            <a:r>
              <a:rPr lang="en-US" sz="2800" dirty="0"/>
              <a:t>Hypertext Markup Language</a:t>
            </a:r>
            <a:r>
              <a:rPr lang="he-IL" sz="2800" dirty="0">
                <a:solidFill>
                  <a:schemeClr val="dk2"/>
                </a:solidFill>
              </a:rPr>
              <a:t>. </a:t>
            </a:r>
            <a:r>
              <a:rPr lang="iw-IL" sz="2800" dirty="0">
                <a:latin typeface="Calibri"/>
                <a:cs typeface="Calibri"/>
              </a:rPr>
              <a:t>קובץ ובוא סדרת ההוראות המכילה את המידע וצורת ההצגה של דף אינטרנט</a:t>
            </a:r>
            <a:endParaRPr sz="2800" dirty="0">
              <a:latin typeface="Calibri"/>
              <a:cs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iw-IL" sz="2800" b="1" dirty="0">
                <a:latin typeface="Calibri"/>
                <a:cs typeface="Calibri"/>
              </a:rPr>
              <a:t>CSS</a:t>
            </a:r>
            <a:r>
              <a:rPr lang="he-IL" sz="2800" dirty="0">
                <a:latin typeface="Calibri"/>
                <a:cs typeface="Calibri"/>
              </a:rPr>
              <a:t> - </a:t>
            </a:r>
            <a:r>
              <a:rPr lang="en-US" sz="2800" dirty="0"/>
              <a:t>Cascading Style Sheets</a:t>
            </a:r>
            <a:r>
              <a:rPr lang="he-IL" sz="2800" dirty="0"/>
              <a:t>. </a:t>
            </a:r>
            <a:r>
              <a:rPr lang="iw-IL" sz="2800" dirty="0">
                <a:latin typeface="Calibri"/>
                <a:cs typeface="Calibri"/>
              </a:rPr>
              <a:t>ריכוז של הוראות עיצוב עבור דף אינטרנט</a:t>
            </a:r>
            <a:endParaRPr sz="2800" dirty="0">
              <a:latin typeface="Calibri"/>
              <a:cs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iw-IL" sz="2800" b="1" dirty="0">
                <a:latin typeface="Calibri"/>
                <a:cs typeface="Calibri"/>
              </a:rPr>
              <a:t>JavaScript</a:t>
            </a:r>
            <a:r>
              <a:rPr lang="he-IL" sz="2800" dirty="0">
                <a:latin typeface="Calibri"/>
                <a:cs typeface="Calibri"/>
              </a:rPr>
              <a:t> - </a:t>
            </a:r>
            <a:r>
              <a:rPr lang="iw-IL" sz="2800" dirty="0">
                <a:latin typeface="Calibri"/>
                <a:cs typeface="Calibri"/>
              </a:rPr>
              <a:t>שפת תוכנה המאפשר לדף האינטרנט שלנו להיות דינמי ולהגיב לפקודות מהמשתמש</a:t>
            </a:r>
            <a:r>
              <a:rPr lang="he-IL" sz="2800" dirty="0">
                <a:latin typeface="Calibri"/>
                <a:cs typeface="Calibri"/>
              </a:rPr>
              <a:t> בצורה מהירה</a:t>
            </a:r>
            <a:endParaRPr sz="2800" dirty="0">
              <a:latin typeface="Calibri"/>
              <a:cs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endParaRPr sz="2800" dirty="0">
              <a:latin typeface="Calibri"/>
              <a:cs typeface="Calibri"/>
            </a:endParaRPr>
          </a:p>
        </p:txBody>
      </p:sp>
      <p:pic>
        <p:nvPicPr>
          <p:cNvPr id="2050" name="Picture 2" descr="×ª××¦××ª ×ª××× × ×¢×××¨ âªHTTPâ¬â">
            <a:extLst>
              <a:ext uri="{FF2B5EF4-FFF2-40B4-BE49-F238E27FC236}">
                <a16:creationId xmlns:a16="http://schemas.microsoft.com/office/drawing/2014/main" id="{64579C09-17B2-4116-8BBE-C6AACC13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48" y="279246"/>
            <a:ext cx="2435800" cy="161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×ª××¦××ª ×ª××× × ×¢×××¨ âªhtmlâ¬â">
            <a:extLst>
              <a:ext uri="{FF2B5EF4-FFF2-40B4-BE49-F238E27FC236}">
                <a16:creationId xmlns:a16="http://schemas.microsoft.com/office/drawing/2014/main" id="{2BDF1C27-93D8-4260-A587-C3F79BA44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05" y="-234779"/>
            <a:ext cx="3300163" cy="255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56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he-IL" sz="3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חומרים נוספים </a:t>
            </a:r>
            <a:endParaRPr dirty="0"/>
          </a:p>
        </p:txBody>
      </p:sp>
      <p:sp>
        <p:nvSpPr>
          <p:cNvPr id="212" name="Google Shape;212;p22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2"/>
          <p:cNvSpPr txBox="1">
            <a:spLocks noGrp="1"/>
          </p:cNvSpPr>
          <p:nvPr>
            <p:ph type="body" idx="1"/>
          </p:nvPr>
        </p:nvSpPr>
        <p:spPr>
          <a:xfrm>
            <a:off x="592667" y="2569674"/>
            <a:ext cx="8229600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iw-IL" sz="2800" dirty="0">
                <a:latin typeface="Calibri"/>
                <a:cs typeface="Calibri"/>
                <a:hlinkClick r:id="rId3"/>
              </a:rPr>
              <a:t>סרטון של TedEd</a:t>
            </a:r>
            <a:r>
              <a:rPr lang="iw-IL" sz="2800" dirty="0">
                <a:latin typeface="Calibri"/>
                <a:cs typeface="Calibri"/>
              </a:rPr>
              <a:t> </a:t>
            </a:r>
            <a:r>
              <a:rPr lang="he-IL" sz="2800" dirty="0">
                <a:latin typeface="Calibri"/>
                <a:cs typeface="Calibri"/>
              </a:rPr>
              <a:t> - </a:t>
            </a:r>
            <a:r>
              <a:rPr lang="iw-IL" sz="2800" dirty="0">
                <a:latin typeface="Calibri"/>
                <a:cs typeface="Calibri"/>
              </a:rPr>
              <a:t>אנגלית עם כתוביות בעברית</a:t>
            </a:r>
            <a:endParaRPr sz="2800" dirty="0">
              <a:latin typeface="Calibri"/>
              <a:cs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iw-IL" sz="2800" dirty="0">
                <a:latin typeface="Calibri"/>
                <a:cs typeface="Calibri"/>
                <a:hlinkClick r:id="rId4"/>
              </a:rPr>
              <a:t>סרטון בעברית </a:t>
            </a:r>
            <a:r>
              <a:rPr lang="he-IL" sz="2800" dirty="0">
                <a:latin typeface="Calibri"/>
                <a:cs typeface="Calibri"/>
              </a:rPr>
              <a:t>- </a:t>
            </a:r>
            <a:r>
              <a:rPr lang="iw-IL" sz="2800" dirty="0">
                <a:latin typeface="Calibri"/>
                <a:cs typeface="Calibri"/>
              </a:rPr>
              <a:t>איך עובד האינטרנט</a:t>
            </a:r>
            <a:endParaRPr sz="2800" dirty="0">
              <a:latin typeface="Calibri"/>
              <a:cs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iw-IL" sz="2800" dirty="0">
                <a:latin typeface="Calibri"/>
                <a:cs typeface="Calibri"/>
                <a:hlinkClick r:id="rId5"/>
              </a:rPr>
              <a:t>סרטון בעברית של יוטיובר </a:t>
            </a:r>
            <a:endParaRPr lang="he-IL" sz="2800" dirty="0">
              <a:latin typeface="Calibri"/>
              <a:cs typeface="Calibri"/>
            </a:endParaRP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iw-IL" sz="2800" dirty="0">
                <a:latin typeface="Calibri"/>
                <a:cs typeface="Calibri"/>
                <a:hlinkClick r:id="rId6"/>
              </a:rPr>
              <a:t>סרטון נוסף בעברית </a:t>
            </a:r>
            <a:r>
              <a:rPr lang="iw-IL" sz="2800" dirty="0">
                <a:latin typeface="Calibri"/>
                <a:cs typeface="Calibri"/>
              </a:rPr>
              <a:t>על איך עובד האינטרנט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14" name="Google Shape;214;p22"/>
          <p:cNvSpPr txBox="1"/>
          <p:nvPr/>
        </p:nvSpPr>
        <p:spPr>
          <a:xfrm>
            <a:off x="0" y="1156995"/>
            <a:ext cx="9074985" cy="122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קיימים המון חומרים באינטרנט על מה שאנו לומדי</a:t>
            </a:r>
            <a:r>
              <a:rPr lang="he-IL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ם. </a:t>
            </a:r>
            <a:r>
              <a:rPr lang="iw-IL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במהלך כל הקורס, אני מצפה מכם לחפש ולמצוא חומרים כאלה וללמוד מהם.</a:t>
            </a:r>
            <a:r>
              <a:rPr lang="he-IL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/>
          </a:p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502C1874-04B0-41FB-B4DB-CD3AE0933F05}"/>
              </a:ext>
            </a:extLst>
          </p:cNvPr>
          <p:cNvSpPr/>
          <p:nvPr/>
        </p:nvSpPr>
        <p:spPr>
          <a:xfrm>
            <a:off x="533400" y="4916181"/>
            <a:ext cx="8288867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rtl="1">
              <a:buClr>
                <a:schemeClr val="dk1"/>
              </a:buClr>
              <a:buSzPts val="2800"/>
            </a:pPr>
            <a:r>
              <a:rPr lang="he-IL" sz="2800" dirty="0">
                <a:solidFill>
                  <a:schemeClr val="dk1"/>
                </a:solidFill>
                <a:latin typeface="Calibri"/>
                <a:cs typeface="Calibri"/>
              </a:rPr>
              <a:t>במודל יש לכם משאבים נוספים:</a:t>
            </a:r>
          </a:p>
          <a:p>
            <a:pPr marL="342900" indent="-342900" algn="r" rtl="1">
              <a:buClr>
                <a:schemeClr val="dk1"/>
              </a:buClr>
              <a:buSzPts val="2800"/>
              <a:buChar char="•"/>
            </a:pPr>
            <a:r>
              <a:rPr lang="he-IL" sz="2800" dirty="0">
                <a:solidFill>
                  <a:schemeClr val="dk1"/>
                </a:solidFill>
                <a:latin typeface="Calibri"/>
                <a:cs typeface="Calibri"/>
              </a:rPr>
              <a:t>מילון מונחים - הגדרות של המושגים שנלמדו.</a:t>
            </a:r>
          </a:p>
          <a:p>
            <a:pPr marL="342900" indent="-342900" algn="r" rtl="1">
              <a:buClr>
                <a:schemeClr val="dk1"/>
              </a:buClr>
              <a:buSzPts val="2800"/>
              <a:buChar char="•"/>
            </a:pPr>
            <a:r>
              <a:rPr lang="he-IL" sz="2800" dirty="0">
                <a:solidFill>
                  <a:schemeClr val="dk1"/>
                </a:solidFill>
                <a:latin typeface="Calibri"/>
                <a:cs typeface="Calibri"/>
              </a:rPr>
              <a:t>קישורים לחומרי לימוד נוספים.</a:t>
            </a:r>
          </a:p>
        </p:txBody>
      </p:sp>
      <p:pic>
        <p:nvPicPr>
          <p:cNvPr id="3074" name="Picture 2" descr="×ª××¦××ª ×ª××× × ×¢×××¨ âªyOUTUBEâ¬â">
            <a:extLst>
              <a:ext uri="{FF2B5EF4-FFF2-40B4-BE49-F238E27FC236}">
                <a16:creationId xmlns:a16="http://schemas.microsoft.com/office/drawing/2014/main" id="{1CB82812-D815-46F3-8A7F-C24ADC57F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3008981"/>
            <a:ext cx="1717590" cy="120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584</Words>
  <Application>Microsoft Office PowerPoint</Application>
  <PresentationFormat>‫הצגה על המסך (4:3)</PresentationFormat>
  <Paragraphs>74</Paragraphs>
  <Slides>10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7</vt:i4>
      </vt:variant>
      <vt:variant>
        <vt:lpstr>כותרות שקופיות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Noto Sans Symbols</vt:lpstr>
      <vt:lpstr>Times New Roman</vt:lpstr>
      <vt:lpstr>BD</vt:lpstr>
      <vt:lpstr>5_עיצוב מותאם אישית</vt:lpstr>
      <vt:lpstr>4_עיצוב מותאם אישית</vt:lpstr>
      <vt:lpstr>1_עיצוב מותאם אישית</vt:lpstr>
      <vt:lpstr>2_עיצוב מותאם אישית</vt:lpstr>
      <vt:lpstr>3_עיצוב מותאם אישית</vt:lpstr>
      <vt:lpstr>עיצוב מותאם אישית</vt:lpstr>
      <vt:lpstr>מצגת של PowerPoint‏</vt:lpstr>
      <vt:lpstr>מושגי יסוד – תכנות בסביבת אינטרנט</vt:lpstr>
      <vt:lpstr>מתחילים...</vt:lpstr>
      <vt:lpstr>תכנות בסביבת האינטרנט – לדעת ליצור מידע בשרת, כך  שאפשר יהיה להציג אותו בצורה יפה על הדפדפן שלנו</vt:lpstr>
      <vt:lpstr>ריכוז מושגים שלמדנו</vt:lpstr>
      <vt:lpstr>מצגת של PowerPoint‏</vt:lpstr>
      <vt:lpstr>מצגת של PowerPoint‏</vt:lpstr>
      <vt:lpstr>מצגת של PowerPoint‏</vt:lpstr>
      <vt:lpstr>חומרים נוספים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cp:lastModifiedBy>Gad Lidror</cp:lastModifiedBy>
  <cp:revision>1</cp:revision>
  <dcterms:modified xsi:type="dcterms:W3CDTF">2019-06-18T11:16:04Z</dcterms:modified>
</cp:coreProperties>
</file>