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6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723" r:id="rId2"/>
    <p:sldMasterId id="2147483711" r:id="rId3"/>
    <p:sldMasterId id="2147483674" r:id="rId4"/>
    <p:sldMasterId id="2147483687" r:id="rId5"/>
    <p:sldMasterId id="2147483699" r:id="rId6"/>
    <p:sldMasterId id="2147483662" r:id="rId7"/>
  </p:sldMasterIdLst>
  <p:notesMasterIdLst>
    <p:notesMasterId r:id="rId16"/>
  </p:notesMasterIdLst>
  <p:sldIdLst>
    <p:sldId id="263" r:id="rId8"/>
    <p:sldId id="257" r:id="rId9"/>
    <p:sldId id="258" r:id="rId10"/>
    <p:sldId id="259" r:id="rId11"/>
    <p:sldId id="260" r:id="rId12"/>
    <p:sldId id="261" r:id="rId13"/>
    <p:sldId id="262" r:id="rId14"/>
    <p:sldId id="264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B97FB6-288A-4CF3-ABFD-3CAA772386C2}" v="1175" dt="2019-06-18T12:05:38.9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6/11/relationships/changesInfo" Target="changesInfos/changesInfo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גד לידרור" userId="d6a2613b-2562-45d9-9052-d4c3e387aa99" providerId="ADAL" clId="{A5645226-EB7D-44B8-A588-8E978ED5DCA3}"/>
    <pc:docChg chg="undo custSel addSld delSld modSld">
      <pc:chgData name="גד לידרור" userId="d6a2613b-2562-45d9-9052-d4c3e387aa99" providerId="ADAL" clId="{A5645226-EB7D-44B8-A588-8E978ED5DCA3}" dt="2019-06-18T12:05:38.981" v="1173" actId="20577"/>
      <pc:docMkLst>
        <pc:docMk/>
      </pc:docMkLst>
      <pc:sldChg chg="addSp delSp modSp add modAnim">
        <pc:chgData name="גד לידרור" userId="d6a2613b-2562-45d9-9052-d4c3e387aa99" providerId="ADAL" clId="{A5645226-EB7D-44B8-A588-8E978ED5DCA3}" dt="2019-06-18T12:05:38.981" v="1173" actId="20577"/>
        <pc:sldMkLst>
          <pc:docMk/>
          <pc:sldMk cId="0" sldId="257"/>
        </pc:sldMkLst>
        <pc:spChg chg="add del mod">
          <ac:chgData name="גד לידרור" userId="d6a2613b-2562-45d9-9052-d4c3e387aa99" providerId="ADAL" clId="{A5645226-EB7D-44B8-A588-8E978ED5DCA3}" dt="2019-06-18T11:30:06.703" v="85"/>
          <ac:spMkLst>
            <pc:docMk/>
            <pc:sldMk cId="0" sldId="257"/>
            <ac:spMk id="6" creationId="{46411430-8ACA-4D44-9F07-EEE7C49F5584}"/>
          </ac:spMkLst>
        </pc:spChg>
        <pc:spChg chg="mod">
          <ac:chgData name="גד לידרור" userId="d6a2613b-2562-45d9-9052-d4c3e387aa99" providerId="ADAL" clId="{A5645226-EB7D-44B8-A588-8E978ED5DCA3}" dt="2019-06-18T11:34:03.499" v="489" actId="14100"/>
          <ac:spMkLst>
            <pc:docMk/>
            <pc:sldMk cId="0" sldId="257"/>
            <ac:spMk id="72" creationId="{00000000-0000-0000-0000-000000000000}"/>
          </ac:spMkLst>
        </pc:spChg>
        <pc:spChg chg="del">
          <ac:chgData name="גד לידרור" userId="d6a2613b-2562-45d9-9052-d4c3e387aa99" providerId="ADAL" clId="{A5645226-EB7D-44B8-A588-8E978ED5DCA3}" dt="2019-06-18T11:35:05.467" v="500" actId="478"/>
          <ac:spMkLst>
            <pc:docMk/>
            <pc:sldMk cId="0" sldId="257"/>
            <ac:spMk id="73" creationId="{00000000-0000-0000-0000-000000000000}"/>
          </ac:spMkLst>
        </pc:spChg>
        <pc:spChg chg="mod">
          <ac:chgData name="גד לידרור" userId="d6a2613b-2562-45d9-9052-d4c3e387aa99" providerId="ADAL" clId="{A5645226-EB7D-44B8-A588-8E978ED5DCA3}" dt="2019-06-18T12:05:38.981" v="1173" actId="20577"/>
          <ac:spMkLst>
            <pc:docMk/>
            <pc:sldMk cId="0" sldId="257"/>
            <ac:spMk id="75" creationId="{00000000-0000-0000-0000-000000000000}"/>
          </ac:spMkLst>
        </pc:spChg>
      </pc:sldChg>
      <pc:sldChg chg="addSp modSp add setBg">
        <pc:chgData name="גד לידרור" userId="d6a2613b-2562-45d9-9052-d4c3e387aa99" providerId="ADAL" clId="{A5645226-EB7D-44B8-A588-8E978ED5DCA3}" dt="2019-06-18T11:54:54.302" v="1076" actId="1076"/>
        <pc:sldMkLst>
          <pc:docMk/>
          <pc:sldMk cId="0" sldId="258"/>
        </pc:sldMkLst>
        <pc:spChg chg="add mod">
          <ac:chgData name="גד לידרור" userId="d6a2613b-2562-45d9-9052-d4c3e387aa99" providerId="ADAL" clId="{A5645226-EB7D-44B8-A588-8E978ED5DCA3}" dt="2019-06-18T11:54:45.262" v="1075" actId="403"/>
          <ac:spMkLst>
            <pc:docMk/>
            <pc:sldMk cId="0" sldId="258"/>
            <ac:spMk id="2" creationId="{3EA9F00C-F939-426C-B1B8-38F416816D06}"/>
          </ac:spMkLst>
        </pc:spChg>
        <pc:spChg chg="mod">
          <ac:chgData name="גד לידרור" userId="d6a2613b-2562-45d9-9052-d4c3e387aa99" providerId="ADAL" clId="{A5645226-EB7D-44B8-A588-8E978ED5DCA3}" dt="2019-06-18T11:54:37.331" v="1073" actId="6549"/>
          <ac:spMkLst>
            <pc:docMk/>
            <pc:sldMk cId="0" sldId="258"/>
            <ac:spMk id="82" creationId="{00000000-0000-0000-0000-000000000000}"/>
          </ac:spMkLst>
        </pc:spChg>
        <pc:spChg chg="mod">
          <ac:chgData name="גד לידרור" userId="d6a2613b-2562-45d9-9052-d4c3e387aa99" providerId="ADAL" clId="{A5645226-EB7D-44B8-A588-8E978ED5DCA3}" dt="2019-06-18T11:54:54.302" v="1076" actId="1076"/>
          <ac:spMkLst>
            <pc:docMk/>
            <pc:sldMk cId="0" sldId="258"/>
            <ac:spMk id="84" creationId="{00000000-0000-0000-0000-000000000000}"/>
          </ac:spMkLst>
        </pc:spChg>
      </pc:sldChg>
      <pc:sldChg chg="modSp add del">
        <pc:chgData name="גד לידרור" userId="d6a2613b-2562-45d9-9052-d4c3e387aa99" providerId="ADAL" clId="{A5645226-EB7D-44B8-A588-8E978ED5DCA3}" dt="2019-06-18T11:45:50.696" v="951" actId="14100"/>
        <pc:sldMkLst>
          <pc:docMk/>
          <pc:sldMk cId="0" sldId="259"/>
        </pc:sldMkLst>
        <pc:spChg chg="mod">
          <ac:chgData name="גד לידרור" userId="d6a2613b-2562-45d9-9052-d4c3e387aa99" providerId="ADAL" clId="{A5645226-EB7D-44B8-A588-8E978ED5DCA3}" dt="2019-06-18T11:43:58.933" v="941" actId="20577"/>
          <ac:spMkLst>
            <pc:docMk/>
            <pc:sldMk cId="0" sldId="259"/>
            <ac:spMk id="91" creationId="{00000000-0000-0000-0000-000000000000}"/>
          </ac:spMkLst>
        </pc:spChg>
        <pc:spChg chg="mod">
          <ac:chgData name="גד לידרור" userId="d6a2613b-2562-45d9-9052-d4c3e387aa99" providerId="ADAL" clId="{A5645226-EB7D-44B8-A588-8E978ED5DCA3}" dt="2019-06-18T11:45:33.742" v="950" actId="14100"/>
          <ac:spMkLst>
            <pc:docMk/>
            <pc:sldMk cId="0" sldId="259"/>
            <ac:spMk id="94" creationId="{00000000-0000-0000-0000-000000000000}"/>
          </ac:spMkLst>
        </pc:spChg>
        <pc:spChg chg="mod">
          <ac:chgData name="גד לידרור" userId="d6a2613b-2562-45d9-9052-d4c3e387aa99" providerId="ADAL" clId="{A5645226-EB7D-44B8-A588-8E978ED5DCA3}" dt="2019-06-18T11:45:50.696" v="951" actId="14100"/>
          <ac:spMkLst>
            <pc:docMk/>
            <pc:sldMk cId="0" sldId="259"/>
            <ac:spMk id="95" creationId="{00000000-0000-0000-0000-000000000000}"/>
          </ac:spMkLst>
        </pc:spChg>
      </pc:sldChg>
      <pc:sldChg chg="modSp add del">
        <pc:chgData name="גד לידרור" userId="d6a2613b-2562-45d9-9052-d4c3e387aa99" providerId="ADAL" clId="{A5645226-EB7D-44B8-A588-8E978ED5DCA3}" dt="2019-06-18T11:46:42.026" v="958" actId="14100"/>
        <pc:sldMkLst>
          <pc:docMk/>
          <pc:sldMk cId="0" sldId="260"/>
        </pc:sldMkLst>
        <pc:spChg chg="mod">
          <ac:chgData name="גד לידרור" userId="d6a2613b-2562-45d9-9052-d4c3e387aa99" providerId="ADAL" clId="{A5645226-EB7D-44B8-A588-8E978ED5DCA3}" dt="2019-06-18T11:46:33.337" v="956" actId="1076"/>
          <ac:spMkLst>
            <pc:docMk/>
            <pc:sldMk cId="0" sldId="260"/>
            <ac:spMk id="105" creationId="{00000000-0000-0000-0000-000000000000}"/>
          </ac:spMkLst>
        </pc:spChg>
        <pc:spChg chg="mod">
          <ac:chgData name="גד לידרור" userId="d6a2613b-2562-45d9-9052-d4c3e387aa99" providerId="ADAL" clId="{A5645226-EB7D-44B8-A588-8E978ED5DCA3}" dt="2019-06-18T11:46:26.736" v="954" actId="14100"/>
          <ac:spMkLst>
            <pc:docMk/>
            <pc:sldMk cId="0" sldId="260"/>
            <ac:spMk id="106" creationId="{00000000-0000-0000-0000-000000000000}"/>
          </ac:spMkLst>
        </pc:spChg>
        <pc:cxnChg chg="mod">
          <ac:chgData name="גד לידרור" userId="d6a2613b-2562-45d9-9052-d4c3e387aa99" providerId="ADAL" clId="{A5645226-EB7D-44B8-A588-8E978ED5DCA3}" dt="2019-06-18T11:46:42.026" v="958" actId="14100"/>
          <ac:cxnSpMkLst>
            <pc:docMk/>
            <pc:sldMk cId="0" sldId="260"/>
            <ac:cxnSpMk id="107" creationId="{00000000-0000-0000-0000-000000000000}"/>
          </ac:cxnSpMkLst>
        </pc:cxnChg>
      </pc:sldChg>
      <pc:sldChg chg="modSp add del">
        <pc:chgData name="גד לידרור" userId="d6a2613b-2562-45d9-9052-d4c3e387aa99" providerId="ADAL" clId="{A5645226-EB7D-44B8-A588-8E978ED5DCA3}" dt="2019-06-18T11:55:52.370" v="1077" actId="20577"/>
        <pc:sldMkLst>
          <pc:docMk/>
          <pc:sldMk cId="0" sldId="261"/>
        </pc:sldMkLst>
        <pc:spChg chg="mod">
          <ac:chgData name="גד לידרור" userId="d6a2613b-2562-45d9-9052-d4c3e387aa99" providerId="ADAL" clId="{A5645226-EB7D-44B8-A588-8E978ED5DCA3}" dt="2019-06-18T11:55:52.370" v="1077" actId="20577"/>
          <ac:spMkLst>
            <pc:docMk/>
            <pc:sldMk cId="0" sldId="261"/>
            <ac:spMk id="114" creationId="{00000000-0000-0000-0000-000000000000}"/>
          </ac:spMkLst>
        </pc:spChg>
        <pc:picChg chg="mod">
          <ac:chgData name="גד לידרור" userId="d6a2613b-2562-45d9-9052-d4c3e387aa99" providerId="ADAL" clId="{A5645226-EB7D-44B8-A588-8E978ED5DCA3}" dt="2019-06-18T11:47:48.374" v="983" actId="1035"/>
          <ac:picMkLst>
            <pc:docMk/>
            <pc:sldMk cId="0" sldId="261"/>
            <ac:picMk id="115" creationId="{00000000-0000-0000-0000-000000000000}"/>
          </ac:picMkLst>
        </pc:picChg>
      </pc:sldChg>
      <pc:sldChg chg="modSp add del">
        <pc:chgData name="גד לידרור" userId="d6a2613b-2562-45d9-9052-d4c3e387aa99" providerId="ADAL" clId="{A5645226-EB7D-44B8-A588-8E978ED5DCA3}" dt="2019-06-18T11:56:21.289" v="1102" actId="20577"/>
        <pc:sldMkLst>
          <pc:docMk/>
          <pc:sldMk cId="0" sldId="262"/>
        </pc:sldMkLst>
        <pc:spChg chg="mod">
          <ac:chgData name="גד לידרור" userId="d6a2613b-2562-45d9-9052-d4c3e387aa99" providerId="ADAL" clId="{A5645226-EB7D-44B8-A588-8E978ED5DCA3}" dt="2019-06-18T11:56:21.289" v="1102" actId="20577"/>
          <ac:spMkLst>
            <pc:docMk/>
            <pc:sldMk cId="0" sldId="262"/>
            <ac:spMk id="122" creationId="{00000000-0000-0000-0000-000000000000}"/>
          </ac:spMkLst>
        </pc:spChg>
        <pc:spChg chg="mod">
          <ac:chgData name="גד לידרור" userId="d6a2613b-2562-45d9-9052-d4c3e387aa99" providerId="ADAL" clId="{A5645226-EB7D-44B8-A588-8E978ED5DCA3}" dt="2019-06-18T11:53:40.539" v="1033" actId="20577"/>
          <ac:spMkLst>
            <pc:docMk/>
            <pc:sldMk cId="0" sldId="262"/>
            <ac:spMk id="125" creationId="{00000000-0000-0000-0000-000000000000}"/>
          </ac:spMkLst>
        </pc:spChg>
      </pc:sldChg>
      <pc:sldChg chg="addSp delSp modSp">
        <pc:chgData name="גד לידרור" userId="d6a2613b-2562-45d9-9052-d4c3e387aa99" providerId="ADAL" clId="{A5645226-EB7D-44B8-A588-8E978ED5DCA3}" dt="2019-06-18T11:18:59.276" v="35" actId="20577"/>
        <pc:sldMkLst>
          <pc:docMk/>
          <pc:sldMk cId="0" sldId="263"/>
        </pc:sldMkLst>
        <pc:spChg chg="mod">
          <ac:chgData name="גד לידרור" userId="d6a2613b-2562-45d9-9052-d4c3e387aa99" providerId="ADAL" clId="{A5645226-EB7D-44B8-A588-8E978ED5DCA3}" dt="2019-06-18T11:18:59.276" v="35" actId="20577"/>
          <ac:spMkLst>
            <pc:docMk/>
            <pc:sldMk cId="0" sldId="263"/>
            <ac:spMk id="6" creationId="{123216E3-0DAF-4BA1-9349-21637F879B94}"/>
          </ac:spMkLst>
        </pc:spChg>
        <pc:picChg chg="del">
          <ac:chgData name="גד לידרור" userId="d6a2613b-2562-45d9-9052-d4c3e387aa99" providerId="ADAL" clId="{A5645226-EB7D-44B8-A588-8E978ED5DCA3}" dt="2019-06-18T11:18:26.263" v="27" actId="478"/>
          <ac:picMkLst>
            <pc:docMk/>
            <pc:sldMk cId="0" sldId="263"/>
            <ac:picMk id="13" creationId="{64163F54-1A6A-4581-B94D-6726E0BB43A9}"/>
          </ac:picMkLst>
        </pc:picChg>
        <pc:picChg chg="add mod">
          <ac:chgData name="גד לידרור" userId="d6a2613b-2562-45d9-9052-d4c3e387aa99" providerId="ADAL" clId="{A5645226-EB7D-44B8-A588-8E978ED5DCA3}" dt="2019-06-18T11:18:42.850" v="32" actId="14100"/>
          <ac:picMkLst>
            <pc:docMk/>
            <pc:sldMk cId="0" sldId="263"/>
            <ac:picMk id="15" creationId="{7076C70D-3986-4918-9AE1-E91687705A12}"/>
          </ac:picMkLst>
        </pc:picChg>
      </pc:sldChg>
      <pc:sldChg chg="addSp delSp modSp add modAnim">
        <pc:chgData name="גד לידרור" userId="d6a2613b-2562-45d9-9052-d4c3e387aa99" providerId="ADAL" clId="{A5645226-EB7D-44B8-A588-8E978ED5DCA3}" dt="2019-06-18T11:58:01.806" v="1141" actId="1076"/>
        <pc:sldMkLst>
          <pc:docMk/>
          <pc:sldMk cId="0" sldId="264"/>
        </pc:sldMkLst>
        <pc:spChg chg="add mod">
          <ac:chgData name="גד לידרור" userId="d6a2613b-2562-45d9-9052-d4c3e387aa99" providerId="ADAL" clId="{A5645226-EB7D-44B8-A588-8E978ED5DCA3}" dt="2019-06-18T11:58:01.806" v="1141" actId="1076"/>
          <ac:spMkLst>
            <pc:docMk/>
            <pc:sldMk cId="0" sldId="264"/>
            <ac:spMk id="5" creationId="{02D6082B-D9CC-4E0C-BAA0-39A40DD3C496}"/>
          </ac:spMkLst>
        </pc:spChg>
        <pc:spChg chg="mod">
          <ac:chgData name="גד לידרור" userId="d6a2613b-2562-45d9-9052-d4c3e387aa99" providerId="ADAL" clId="{A5645226-EB7D-44B8-A588-8E978ED5DCA3}" dt="2019-06-18T11:57:07.556" v="1132" actId="20577"/>
          <ac:spMkLst>
            <pc:docMk/>
            <pc:sldMk cId="0" sldId="264"/>
            <ac:spMk id="132" creationId="{00000000-0000-0000-0000-000000000000}"/>
          </ac:spMkLst>
        </pc:spChg>
        <pc:spChg chg="del mod">
          <ac:chgData name="גד לידרור" userId="d6a2613b-2562-45d9-9052-d4c3e387aa99" providerId="ADAL" clId="{A5645226-EB7D-44B8-A588-8E978ED5DCA3}" dt="2019-06-18T11:24:23.961" v="65"/>
          <ac:spMkLst>
            <pc:docMk/>
            <pc:sldMk cId="0" sldId="264"/>
            <ac:spMk id="134" creationId="{00000000-0000-0000-0000-000000000000}"/>
          </ac:spMkLst>
        </pc:spChg>
      </pc:sldChg>
      <pc:sldChg chg="del">
        <pc:chgData name="גד לידרור" userId="d6a2613b-2562-45d9-9052-d4c3e387aa99" providerId="ADAL" clId="{A5645226-EB7D-44B8-A588-8E978ED5DCA3}" dt="2019-06-18T11:19:10.998" v="43" actId="2696"/>
        <pc:sldMkLst>
          <pc:docMk/>
          <pc:sldMk cId="0" sldId="265"/>
        </pc:sldMkLst>
      </pc:sldChg>
      <pc:sldChg chg="del">
        <pc:chgData name="גד לידרור" userId="d6a2613b-2562-45d9-9052-d4c3e387aa99" providerId="ADAL" clId="{A5645226-EB7D-44B8-A588-8E978ED5DCA3}" dt="2019-06-18T11:19:11.014" v="44" actId="2696"/>
        <pc:sldMkLst>
          <pc:docMk/>
          <pc:sldMk cId="0" sldId="266"/>
        </pc:sldMkLst>
      </pc:sldChg>
      <pc:sldChg chg="del">
        <pc:chgData name="גד לידרור" userId="d6a2613b-2562-45d9-9052-d4c3e387aa99" providerId="ADAL" clId="{A5645226-EB7D-44B8-A588-8E978ED5DCA3}" dt="2019-06-18T11:19:10.571" v="36" actId="2696"/>
        <pc:sldMkLst>
          <pc:docMk/>
          <pc:sldMk cId="0" sldId="267"/>
        </pc:sldMkLst>
      </pc:sldChg>
      <pc:sldChg chg="del">
        <pc:chgData name="גד לידרור" userId="d6a2613b-2562-45d9-9052-d4c3e387aa99" providerId="ADAL" clId="{A5645226-EB7D-44B8-A588-8E978ED5DCA3}" dt="2019-06-18T11:19:10.980" v="42" actId="2696"/>
        <pc:sldMkLst>
          <pc:docMk/>
          <pc:sldMk cId="0" sldId="270"/>
        </pc:sldMkLst>
      </pc:sldChg>
      <pc:sldChg chg="del">
        <pc:chgData name="גד לידרור" userId="d6a2613b-2562-45d9-9052-d4c3e387aa99" providerId="ADAL" clId="{A5645226-EB7D-44B8-A588-8E978ED5DCA3}" dt="2019-06-18T11:19:10.615" v="37" actId="2696"/>
        <pc:sldMkLst>
          <pc:docMk/>
          <pc:sldMk cId="550741577" sldId="272"/>
        </pc:sldMkLst>
      </pc:sldChg>
      <pc:sldMasterChg chg="delSldLayout">
        <pc:chgData name="גד לידרור" userId="d6a2613b-2562-45d9-9052-d4c3e387aa99" providerId="ADAL" clId="{A5645226-EB7D-44B8-A588-8E978ED5DCA3}" dt="2019-06-18T11:19:11.015" v="45" actId="2696"/>
        <pc:sldMasterMkLst>
          <pc:docMk/>
          <pc:sldMasterMk cId="0" sldId="2147483660"/>
        </pc:sldMasterMkLst>
        <pc:sldLayoutChg chg="del">
          <pc:chgData name="גד לידרור" userId="d6a2613b-2562-45d9-9052-d4c3e387aa99" providerId="ADAL" clId="{A5645226-EB7D-44B8-A588-8E978ED5DCA3}" dt="2019-06-18T11:19:11.015" v="45" actId="2696"/>
          <pc:sldLayoutMkLst>
            <pc:docMk/>
            <pc:sldMasterMk cId="0" sldId="2147483660"/>
            <pc:sldLayoutMk cId="2440596832" sldId="214748373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388620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1588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1588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2:notes"/>
          <p:cNvSpPr txBox="1">
            <a:spLocks noGrp="1"/>
          </p:cNvSpPr>
          <p:nvPr>
            <p:ph type="sldNum" idx="12"/>
          </p:nvPr>
        </p:nvSpPr>
        <p:spPr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2:notes"/>
          <p:cNvSpPr txBox="1">
            <a:spLocks noGrp="1"/>
          </p:cNvSpPr>
          <p:nvPr>
            <p:ph type="dt" idx="10"/>
          </p:nvPr>
        </p:nvSpPr>
        <p:spPr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08/24/2018 19:47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3:notes"/>
          <p:cNvSpPr txBox="1">
            <a:spLocks noGrp="1"/>
          </p:cNvSpPr>
          <p:nvPr>
            <p:ph type="sldNum" idx="12"/>
          </p:nvPr>
        </p:nvSpPr>
        <p:spPr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3:notes"/>
          <p:cNvSpPr txBox="1">
            <a:spLocks noGrp="1"/>
          </p:cNvSpPr>
          <p:nvPr>
            <p:ph type="dt" idx="10"/>
          </p:nvPr>
        </p:nvSpPr>
        <p:spPr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08/24/2018 19:47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4:notes"/>
          <p:cNvSpPr txBox="1">
            <a:spLocks noGrp="1"/>
          </p:cNvSpPr>
          <p:nvPr>
            <p:ph type="sldNum" idx="12"/>
          </p:nvPr>
        </p:nvSpPr>
        <p:spPr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4:notes"/>
          <p:cNvSpPr txBox="1">
            <a:spLocks noGrp="1"/>
          </p:cNvSpPr>
          <p:nvPr>
            <p:ph type="dt" idx="10"/>
          </p:nvPr>
        </p:nvSpPr>
        <p:spPr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08/24/2018 19:47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5:notes"/>
          <p:cNvSpPr txBox="1">
            <a:spLocks noGrp="1"/>
          </p:cNvSpPr>
          <p:nvPr>
            <p:ph type="sldNum" idx="12"/>
          </p:nvPr>
        </p:nvSpPr>
        <p:spPr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5:notes"/>
          <p:cNvSpPr txBox="1">
            <a:spLocks noGrp="1"/>
          </p:cNvSpPr>
          <p:nvPr>
            <p:ph type="dt" idx="10"/>
          </p:nvPr>
        </p:nvSpPr>
        <p:spPr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08/24/2018 19:47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8" name="Google Shape;12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8:notes"/>
          <p:cNvSpPr txBox="1">
            <a:spLocks noGrp="1"/>
          </p:cNvSpPr>
          <p:nvPr>
            <p:ph type="sldNum" idx="12"/>
          </p:nvPr>
        </p:nvSpPr>
        <p:spPr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8:notes"/>
          <p:cNvSpPr txBox="1">
            <a:spLocks noGrp="1"/>
          </p:cNvSpPr>
          <p:nvPr>
            <p:ph type="dt" idx="10"/>
          </p:nvPr>
        </p:nvSpPr>
        <p:spPr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08/24/2018 19:47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1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1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1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C9DED419-A159-4CF2-98A2-6E9A7DAD8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39CFA6EB-2681-4C08-AB5D-73759EBBE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A81EA7F7-5156-426A-AF26-19DCB6D53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2880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C7FCAD7-A90D-48CD-B1EB-E41A01BE8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19DD0DF-2647-4607-977B-DA80353B8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E8AC531C-98B5-4947-A916-9775EC12A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3419F4D-9E3C-45A6-BDCF-77943C559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3569B4A-7DD1-41E5-B152-6BA46BA3F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BD13487-C247-432C-8A62-6D82D3C45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9924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F8147B6-557F-400B-8A5F-B047E25FC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41D89A55-9068-4571-BAD0-42955A839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6B9ACE8E-AF92-4618-BC81-232E2CE2C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EF00983-2203-4CF1-A425-3BB911C7E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E2C246B-3F40-41BF-B1D9-E5A5B0D85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DE4403A-D2F2-4588-A5B5-CF3D91F65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1126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D833D52-8910-4F6A-BF13-F8380E401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C4BEE023-E788-41AA-A301-D7965CC74E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D6A41B3-3646-44F7-8C49-D4D9FFB32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64C2922-DEF9-4125-9C06-E4FBBEFA4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6D75630-A62C-4DCC-A2AA-7CC83B8D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26446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FD79446E-978E-4A2F-A749-5B5A056069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C3CC2E9B-B5E3-4214-A771-5C58D34D7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DF5EAC5-EBA0-4CD3-871D-F0A85958E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492E044-9D19-4128-AFED-3C35503F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05BF59A-CE89-48B6-948B-A78D7792C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2299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A1D9CDB-B7E7-4BCC-A470-D97D63856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951721F-FC6E-4730-B919-BE02C26DC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31080FA-6F19-41BF-A549-C239360A3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4F75992-F685-4066-9B41-EB1D6B75D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59003B3-78F4-4EEF-9677-7BB7DC87E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3242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CA0F753-6BFB-4B68-83D6-DF23321F7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9489485-F119-47C4-8CC4-B55566D85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31E060A-A38B-46BF-98DC-12860648E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BDE71EC-05CC-456B-897E-78321006C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DB9CDFE-9A71-443D-B379-4AE8DC13B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45145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3A23011-7311-4C0F-A5E2-1F1972731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909F41D-3759-47F2-AD6A-05A43874F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4B2DD5E-59F1-4C07-B976-14E5DADFA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39B52A4-F473-4AC9-A891-FD40D3FDB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926443F-BF19-49C7-B21E-A4106E6FA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4839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87446E0-47F0-4C3C-AA86-A8BFF9D69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E7D4347-06C1-4A7C-BECF-9AE04F5285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15F9E5A6-0896-46F4-A720-E3B73F4884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8BC53B2F-2676-4B51-9468-C4BA03949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906E234-BB98-462A-8728-6F8765674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F3822EF-2536-4660-A260-FA46B0F02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99417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99CBED9-10BA-413A-A7B5-2F00AFFB5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315C4BA-A67C-4740-A330-8DAB95B23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7302347-BC3A-44A3-85E5-DC87D58C33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EBE9AFD7-8BCD-4C49-8CE0-B18689082B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46A1FEC9-4FA4-4C36-918C-9CC9D4B03D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68CDA11B-B50A-45CA-833A-41F1C9F50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0FFE1C2D-72E7-4133-95CA-8ABD39659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20671C3B-0027-4947-AE98-CF0ADD3C2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6027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2898648" y="6356350"/>
            <a:ext cx="57882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612648" y="6356350"/>
            <a:ext cx="19812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1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1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1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1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1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1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1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1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1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4076" algn="r" rtl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▶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9597" algn="r" rtl="1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▶"/>
              <a:defRPr sz="2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5119" algn="r" rtl="1">
              <a:spcBef>
                <a:spcPts val="1600"/>
              </a:spcBef>
              <a:spcAft>
                <a:spcPts val="0"/>
              </a:spcAft>
              <a:buClr>
                <a:srgbClr val="BABABA"/>
              </a:buClr>
              <a:buSzPts val="1520"/>
              <a:buFont typeface="Noto Sans Symbols"/>
              <a:buChar char="▶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8610" algn="r" rtl="1">
              <a:spcBef>
                <a:spcPts val="1600"/>
              </a:spcBef>
              <a:spcAft>
                <a:spcPts val="0"/>
              </a:spcAft>
              <a:buClr>
                <a:srgbClr val="236FBA"/>
              </a:buClr>
              <a:buSzPts val="1260"/>
              <a:buFont typeface="Noto Sans Symbols"/>
              <a:buChar char="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9720" algn="r" rtl="1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r" rtl="1">
              <a:spcBef>
                <a:spcPts val="16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▶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5275" algn="r" rtl="1">
              <a:spcBef>
                <a:spcPts val="16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5275" algn="r" rtl="1">
              <a:spcBef>
                <a:spcPts val="16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750" algn="r" rtl="1">
              <a:spcBef>
                <a:spcPts val="1600"/>
              </a:spcBef>
              <a:spcAft>
                <a:spcPts val="1600"/>
              </a:spcAft>
              <a:buClr>
                <a:srgbClr val="9FB8CD"/>
              </a:buClr>
              <a:buSzPts val="900"/>
              <a:buFont typeface="Noto Sans Symbols"/>
              <a:buChar char="▶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27830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E95B2A3-628B-416A-B1BC-234D6EA8C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6A2F5340-046F-4D2A-A577-F4B12A184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B80A6B14-40BE-4519-9346-6A801AF81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D13FF98D-58ED-493E-81CB-8D97112A6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1369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35B96B18-41CA-423D-8DD7-1F49FCF07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B6A0EC96-FA42-4D2A-8F80-90D2399CB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4D43C404-CEDD-424A-A17A-4E136EEA6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02693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CF2AD27-356E-4790-AC67-07A2AB9B3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9DC9CC4-AE21-487B-AF5B-75869D89D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388841A-8BFA-47F1-AC2E-814DE33ED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9843558-E684-46B1-9C39-447527E46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81B1E7A-E681-4A5F-BD95-A052BA2A3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A152D13-4353-4AC8-845F-CC1704E6A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06836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DB71F9A-F948-4EF0-8BF5-0E17B3B56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B020BD5F-CD46-4500-9920-C87FEDD188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5A638844-3221-42F3-AE84-52E73C4E5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EE6B124-D66B-4D98-8215-DAA5BDE8F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2AB7940E-A370-44BA-88B0-D61157CD2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524D320-2DC5-4C19-956A-B1A52C254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94175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8AFE6DB-D034-4783-90A7-94B41BB5D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4388D68B-3E3D-4B2D-ADED-34235969B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0F2407B-47A6-423A-A9CE-622C8B391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25813E6-5C22-4FC8-A772-DB3C9FB69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63812A4-B022-477F-8182-6721CAFBF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76305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9E8F8286-11EA-4BBE-AE78-50875D7350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8109A691-513E-4902-804D-41A721B6C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C956B64-7A56-47FA-81E6-DE425BFD8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DB8EFB2-DF5A-4574-94F2-DADD0B081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5F9637E-4570-43D1-BC57-975665EDA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31546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236F363-D4DA-424A-8AFC-141CE794C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538C8B2D-C7F9-47D4-9FF3-5BCE4108CD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CADDFDF-51D8-430A-838D-BD7EEE61A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2607E08-1157-47A5-BD55-C8E8C6222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286365E-ECDB-49CB-BE6C-E412DB23C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9250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E95F958-D83C-4534-AEBF-8C9C785A9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78FDEA6-7B96-44DF-A4AE-2D1DB8719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47E54B0-F224-4DA3-A804-5639FF7F4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225D9AD-452D-48D7-935F-49DD44D6B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B2DF20F-3804-4159-9EF7-72BA827BD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0066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A7083F9-AB83-4544-BE17-A348FC600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4CC5FB1-B299-46A3-8C97-6886831A2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344C8A0-2DF2-4F42-B2BC-E0DB6EBBE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83733E7-605A-4840-AE1D-62A1D326F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1033CBA-4F10-4D9F-8F0A-811CFEA66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25296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87AC197-365A-4203-B803-69E2D3FC1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138DB68-09E1-47CD-8D16-B30A3A3E0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02603A2-89F7-43AC-ABD5-8D9BEB26F2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4B61BC0-9EE0-4AC0-A7E2-474CEF867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9347F4B-9F97-492C-B9BB-2AEF8AEF4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45F091C1-E3FC-4B02-A260-BBC919CE5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11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322645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D025C58-0BE1-4169-BB2B-DD26A7B8C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F4FE33F5-07EF-404E-8C5F-629073221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319B116-8BC4-4122-8BB9-00FCA0BFF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1449D6B7-F18B-4367-83BD-E5082105E3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8388606A-DB23-4011-BC30-AE95F3C05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F127101A-4560-4D9D-A783-AA59B5767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603C535C-1FF2-4708-A7FA-624D53C3F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19244AF1-B589-44FA-ABCA-04B1FC22A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56376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2D1D5D4-8614-41F5-AFA8-AD4AE2EDD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E1198289-5E0B-4A30-8B84-43DD3DC53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66728AEA-2950-4B85-AAF0-2E9ECBFBC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DE8A76A4-3535-40A2-B08D-B88A1D84E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44858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64101435-0126-490A-9774-319B3D756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31C6AB4C-01D1-40DB-BF7D-E3C8DDAAE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7C9A587F-D9A9-49C5-BA2A-3E4F44E3D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15478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69E4318-A375-40C0-8D33-AC9BEDE8C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75EB9C2-7DFB-44BD-A30B-787335EE8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6EAA51ED-0B1A-4A14-8A40-34ED83BA6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E7C6894-5622-47E9-8F14-C239E4AA6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505CA7D9-1768-427F-A811-846597745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2E46463-4D1A-4389-B4B0-CBB79C436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44286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08BC5B1-EEA3-482A-A2A2-DA62F2113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32661740-16D2-4CC8-A032-2C8FCF9333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20870747-F585-4176-918C-F19BD4BE6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0E4FC60-03BF-4AE4-9672-5AADDF70A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C173627-59B2-47A6-831F-408132931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79C3089-EFAD-4E4B-8CAC-AF3A0A93A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36350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73714BC-428B-43E8-81E0-A18F3F569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1301E5F7-F32D-4B49-8D48-AB9646E835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B82924C-597E-47B6-997A-59454868B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7403712-7517-4E7A-A577-38944A13B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DE14960-EB82-4EF4-84A3-5681C4B04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85510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9AC4879D-19B2-4532-93CF-ECBAA77593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9A26CFAA-677F-4B6D-9333-1E066D90E6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58FEE82-E5A7-4D86-8637-AF6E75E35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5D5BEA1-EACA-44A2-ABD8-F0EC68D0A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ADF1B7F-2180-462E-9CBE-8C6CC3BA8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12953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0C62AC0-0A40-4361-8FE6-8980A5331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648FEEC4-3FA5-4556-8A02-C40B56BC5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7A63427D-AADD-41EF-9E0C-48E8942CD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5E719042-173B-410B-A52A-6A87B901C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74828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0A8F6EF-C770-4E03-9ACC-B4092675EA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C8FC9B6D-235C-4C9C-B4C6-13768C37F4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17882FE-3987-4DAF-8E5D-591583425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FFD81AB-CACC-4355-9A11-E6195EA48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6C19CC1-4560-4252-8A8E-96450BB8A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30320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67C91AA-EC39-4BE9-8E32-BCDD42FA5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A0C8C1D-5266-4AF6-99E7-8587C7287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1B754D5-46B3-4443-BE0D-8B42CBA4F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5D4B0B9-A731-4A2B-B870-7D18E0CEE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F2F168F-B32B-4852-8518-F54F23EA9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813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E3ADD5E-875A-46D1-AACD-D8CBFEE48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C8132513-9C6E-4162-8636-5946260B8D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D762132-CD11-4B70-8AC9-D6D299C02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69ACB5E-6A16-49B8-9FFE-0204E0EA7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6084A82-6DB5-416C-B86E-5521CA51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810916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3791452-E789-45A8-9BC2-14E5E46F6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CD26CDFE-5B4E-43EF-BB96-3B4DC216F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5DB3D4C-DB6C-4DC4-A227-09A74942A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6D8F390-211C-4854-8F5F-86553EB72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4F2482A-008F-43D6-966B-6A79015B2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24311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B7390E1-3390-439C-BA3D-36DBAE139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FE6EE77-AD39-47EA-8553-AB0E007E5B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00DDC333-0E55-4C39-A8B6-E28CDAA58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109E70B-3DE6-4BE6-8174-54C596698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D0D255C-DF47-4B08-ABAE-1830F65AA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DB998FF-0E5F-4B67-8306-49E010F35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94709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F9270AC-1B18-428A-B784-872DBE225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B66832C-3F83-4880-A432-DD0BADC30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23635678-4DE9-400A-A3B0-7FB0178FA9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9DC14D7D-E71D-4D27-B62E-C95F498699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59553C7A-6F27-41C4-B9A5-2708A3751B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2B110276-DE65-472E-A89B-E9CB21878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2F6726BB-5ABD-404E-B111-C04BFC490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0984F3B7-09E0-4618-87A2-31136BAAC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50964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6C426B6-0777-40BC-AD98-A4D82814F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AB2211AA-9050-448B-BA55-7A18157F1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C4B5E2F7-0DC0-4FEA-97BD-048C5414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881670D9-0F7F-4BD4-97D6-4C15EC194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84315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3C77668F-8112-42B9-BF2A-0A130BA97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B8586175-C669-47CE-9AEA-0FE69FF5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12A2D8CD-FEDB-421B-A0BA-E2FC73AAA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21375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7F133F7-CE04-4134-BD46-EC09261B3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3F8E1AF-1C11-4E6C-B89C-41A608680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09B8C3B-660F-4F60-A523-B520A878F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1250A44-F934-4F60-8630-1F993D7D2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81E6891-B24F-476C-B234-3939DC5B6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98E390A-F2D9-4940-B8EC-52FEDDFE6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301115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1756EE2-199A-4229-8373-14F1FF171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98E8872D-F4FE-4281-A7D5-09922F283D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738F60A-A70B-484B-BA9D-D97CAEE6F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60695AE-1B71-4C29-AFD7-61957039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071BCB51-C526-48CE-9989-F6855D260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409324C-C0DF-458D-86F1-A4F3EDD9C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916087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872B9E4-78A4-4B67-A28E-F5C915D33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89AB58C1-4D79-4820-967E-F6D5C9920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88B8C9C-1197-46AA-BFC4-F65723BC2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933BE6E-2011-47BF-9B91-BE5EF5ADF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695267B-5AB7-49CC-B94A-2A2542AB6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202859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81CE5424-0DC5-4932-BBCE-9CA3A8513B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BB085E07-D21D-4947-8877-0504E6525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0692B02-3FC2-4BE5-B6EA-4AE6FC784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F40CDE9-7EB1-42D9-B0F1-0B6E84454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42244EE-B334-40B3-A833-8B1810568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34155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2C7FB3-45E7-45AF-9A80-742CBDBA57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E1F802B-AF33-4D2C-8E5C-C47852B5C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BF4BC7D-7D95-43B0-93D7-C0F7497E4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B7DCF3F-7B29-4CF8-BFFA-8D230602B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686C904-69B6-435E-BE02-B160B7A42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397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26E1681-0DE9-45D2-AB06-816986740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0EA1FAB-485D-4287-AB2E-9F2E9FE73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597677E-6F61-49E1-9043-286BC4633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FC917CF-845A-4F75-B734-8F85B24A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60A1BF2-9D8F-4514-B38A-351CEC658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475135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4AC7111-E9E4-4B4B-98F9-E1B598D0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0F10FDE-B5B2-4AFF-94AA-35FA75D28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B425B44-797E-441F-A031-FB2579DC1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E4FEDCE-3CA0-4A29-AEA9-937FD9CF2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7FDF35D-4027-43C4-8384-218A5A31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394280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DC46FC9-B2B1-41B2-8F64-7E688CEB2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E5F6ABC-0206-4467-9428-F6040DFF6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0C8D920-1FE8-4B18-907E-894D7D871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4A95306-26BD-4A6E-BF9B-3CBA8040C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FE08990-32FB-4DA5-A384-5956A3177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855410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10486B6-2935-4D27-8EF0-54BA4D952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53DE811-4834-4B7A-A810-F3769AAC0D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99955A73-84A1-452B-BFF5-79B47FCB8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AF79115-83DA-417D-B4FF-D7E40D5D5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C1CDE57-4E89-4170-B891-E21BCBDD8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5AC06F0-0FE0-4184-BCAA-00957A8B5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57948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0CE326F-184D-44AD-84E1-3BF6D8000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96D2E60-6ACB-412F-871F-AB457A17B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E34153EB-96A5-41EB-BBBF-0A905CEFD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332585EF-37A9-4AEA-881D-B449FB5C65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DD01C16B-43EC-4A9E-A1F1-1C95AAE75A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A98291A1-6C3F-446C-9905-2C0998813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791BC0C7-DAFF-4D2B-9351-769F4E3B8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9A62DA56-0BB9-4A12-939D-784773D58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879548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32F70DF-5019-4BC5-8DA8-9EEF8563D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6E919513-30CC-4FBF-8E6D-E352B1E8B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1ED9C7A5-1567-484C-ABF6-740824FD3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A5D931EA-237C-4A71-B968-9253339DF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43261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4F9FFC2B-7D7D-4A25-818E-8E19B1DEB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DF73434-7580-4409-B0CF-DDBA430D4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751A80DE-7302-478B-90A5-A1A7FA8BE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47785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24049AF-7B38-4BD8-A05F-6C371F96C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1E69979-9434-425D-B78E-4331CDC75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4EA03BF2-D609-4354-9284-2FB25C015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29FEA69-FD91-44F9-B4B9-62B83882C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24A48F6B-C3AD-4146-92C1-BB1F2F216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EB6CC3D-9D64-44AB-8435-79CB11B88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427213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659996B-E5A9-46D8-9A97-A6EBDE5F4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38C0408B-4EF9-4205-A893-15E5142C6A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E9FA2B5-D354-4F2A-A9DA-0DC1BD0A90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088F756-7412-4B6D-BA46-F8A69EAF2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478F1A0-F2BA-4D88-AD5F-377152AAC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E3735B1-C91E-4175-9FEB-D6BD9F7EF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78245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A464449-6678-4485-B7B9-73D883B5F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7D35B14-26B1-4814-9635-46582B3D8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0670275-D021-4A66-B028-B04E4AB85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96321E2-9EAF-471D-BADA-83493CC3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C83064D-7BEA-4CC1-B058-112004AC6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494595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6CA411D4-61CD-4A09-931B-22CE1FBBE3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CF05CA2E-D766-4B61-9A6B-C99540321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BFB1275-61CC-413C-9D2C-75104ECD2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9A401B3-490A-4A58-8487-965014E7B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8F1A52C-3363-43F3-9D80-D07E9D5B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9275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1269033-4E31-4FB4-BD26-A23E81B55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D261B01-1786-437D-A0EA-7DDBDE6C9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834994C-1AEA-4898-AE44-7712A9B6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33F7F4E-8568-42D0-9C55-F77C78309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0442B2F-53B6-4DDF-A1EA-69E08063E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116703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33C2B91-F799-435D-8494-8A645732A0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D145FFF9-7566-4822-91B3-A53DCB246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7563034-A089-43E4-8647-ED0CB02D3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E1EF7F2-D66B-4CB6-A903-79ED8F110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F6B25DF-C203-4BF9-B1E8-9855B4C5A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14001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605CE59-DD7E-4560-AED9-BF06598F2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6A62438-EFD1-4720-9C8E-3A6E401CD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470FDB8-4129-44ED-8967-3001D7A13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BEE39D5-9FF7-4011-8D5B-151D9BDAF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96EE035-D9E4-492C-92E8-A369C4146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0980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CB0F023-F14C-45CC-A1C8-18AC728DD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43490C1-A373-437A-B3F8-6247552FE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734FC64-6C4D-4A5A-8B2A-333B17F6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F58632E-E7B8-4441-ACE6-C4F128922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6316CB9-6C0D-416D-8B26-655BAC0E2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45659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52EEEEB-28F5-4E79-96D7-9EDB96E7A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D6B7032-1CCC-4065-9666-DE4A11528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A1A7DF0-6A4D-4C33-BC05-EC32853E5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807A5588-3757-434C-BBBE-50C3B0E88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F54607F-925C-4DEB-BEF6-01510DD01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EEA8DD05-F81F-4799-8AC4-0F496A3D4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624315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EAA72D4-E6EF-4CA8-8F0A-23C0C5BA6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DFED70A-0255-4070-93B7-3C740140E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C00D1EF9-D200-49AA-A303-CFFA467D35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F7E1399A-C6D9-42A1-905C-8B1DFC3013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10E8048F-6260-4E17-85CE-7977BDBD03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DD8B6CF8-6E65-41A2-ADB0-F712E343E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E42375D8-BE95-4540-97BF-8948067AD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C797C996-7BEB-480F-918D-0E05D6ABA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348775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C73D6BF-3F07-478A-B34D-D4B4EB905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06DB3C6F-CD77-4478-81BF-0AE54EAAB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825DF6E9-4EBF-4479-92BD-43A36F1AC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1600FF79-F61A-46B1-9724-394CC8E14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781350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72DFEBCD-8D98-4457-BFA0-77F2F3AD0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30314177-0528-401A-99C5-DA278FF55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722604F-A969-4A9A-BA1B-07BFE2E47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76756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FC4716E-FB1A-456C-935C-3EFD916FA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5456A6C-CAA1-4851-805E-F764BDFB1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3AB4A6B-E19D-47F1-803C-627149E52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CFF282E-AF68-499A-BD2A-3748EDAFD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17000FB-335B-4E61-8085-23C48D342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1363E25-AB9B-483D-9437-98CF6A7AA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569460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4DF2ADF-24AB-4CF9-961F-9F196A09C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EAEE1C7B-3FB1-448D-88F8-900CD47DB4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9FF6447-E775-4080-AC12-02BE3D32F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3BE407F-E456-462C-83E7-2502FF82A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5F12F78-146F-432B-823D-735CB95B8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D739A8C-85BA-4187-B8E6-096AC35F9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399498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3C42DFC-3C69-4035-BF24-421C295D5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A12A6E94-2C50-467A-A52E-DE742797E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D62C331-681D-460F-AD98-1311B3B6D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D71AACD-F1B8-4A5C-85C6-790222D07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59FB6E2-C97D-4AEC-A2E1-CF1C2AA97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0899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63D18BD-CEDE-495C-8F84-75312AFB8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D685005-C14A-43EB-9A34-F47C2FE1EA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662B83E-3CAA-4C81-B4C7-3E668FD4B8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6EF523B-C944-4862-8202-C637EE9F9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51C54C9-8A36-4C84-AD97-61F1D3581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28C1ECC-C07A-4925-A029-9608ECDDD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625162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D91547A1-EF78-4FD8-A547-0774B0D4C4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59531DA1-0362-47E4-9317-0E088B1491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65F55A6-6868-4DC0-BDCD-83E114849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B30E1F2-D02C-4141-A518-479CA8C58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202C48E-F243-4329-B404-618353F1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842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815C113-B72D-48AA-BE86-410C862CA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FD4FABA-D21D-4F58-BFEC-B5C97D799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855A55F3-22E9-4643-924B-1BB5929FB8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DD77AABC-F741-41A2-84F9-323B9231A4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92AE05BB-8863-4575-B3AC-DD4F32B65F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D2A8A5F9-2703-4B00-BB8B-4B7AB80BF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22AE7846-46F1-4251-A874-0111C59B4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1753C605-E23A-43E4-8CB9-0DE757F50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3641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3CA7238-7E37-4DD2-80D8-988A7C1CB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D493D8C6-16E9-469E-89EB-E36185CA7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9E4FC37F-B2E2-4C62-A090-68306EBDC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F2BA5FDB-EB28-4843-9CE2-C9F0C55A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663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r" rtl="1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r" rtl="1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r" rtl="1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-1" y="6492875"/>
            <a:ext cx="20487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735" r:id="rId2"/>
    <p:sldLayoutId id="2147483736" r:id="rId3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1C201252-DDAD-4166-8BC1-5120A8CB4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9071A2A-F20B-47EE-B6CD-9C879BEF8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F7EB911-1190-4FFA-9506-81774EB836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100C6AD-C792-4A93-AE45-74AC6DF656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D614465-FB92-450D-AFFA-F65CF59D5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4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3736211F-9DAD-4D69-BC5B-704A2C77B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F00BD4A-A696-44C6-AED6-B35E7524F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62F06CA-D9C3-4423-92BF-3AF1E37937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980A63C-94A1-4686-8B7F-EFE7CA9F1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F7A4850-4E77-43E1-848F-2FAF3BF85D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890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0E1C40D8-0B13-4E40-99AE-DDDB08558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F213396-C3F4-4FA6-AE19-46D4F3431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0258688-D97C-4BB5-A78C-7CB032293D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FAFF06D-2EC5-41D8-8B09-9C9CE4542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A64F814-00FC-44FA-96BF-67C8FD5ADE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867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07029E5B-8C5F-4D35-B84C-D9AE28839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F4A3A53B-5F1E-4C96-976A-AF390A212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5428EC5-7058-45AE-ADD0-F8F8855EF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71745DF-F6DE-4470-A431-C4EB0ADECA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102FE0F-6A47-4540-843B-A82623EC6B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08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CBED0C19-8A2B-4D0A-8615-81F52F58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ED26EF8-B41D-4BEE-A751-A6CF519DE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5E102EA-DC87-4E61-997A-017F7EA9EB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36976F1-C856-4A6F-BA98-A244EEBFC3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3C0C511-67E0-4F05-A8FD-4F94E3254F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942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sldNum="0" hd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9535D965-1520-4B5B-B678-D808D3215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C3BA9F0-8960-4807-814F-FB1CA416C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0DAA58A-FA13-41A5-938C-8B0AFA7FC1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1F6DBA1-C1E0-42C7-B987-875DA141B2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445E71B-303A-4116-82D5-3A90819DA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9662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itafoo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html/tryit.asp?filename=tryhtml_defaul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olo.co.il/HTML/learnHTML.as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devschool.co.il/guides/html5/html5_HOME.aspx" TargetMode="External"/><Relationship Id="rId4" Type="http://schemas.openxmlformats.org/officeDocument/2006/relationships/hyperlink" Target="https://he.wikibooks.org/wiki/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קבוצה 7">
            <a:extLst>
              <a:ext uri="{FF2B5EF4-FFF2-40B4-BE49-F238E27FC236}">
                <a16:creationId xmlns:a16="http://schemas.microsoft.com/office/drawing/2014/main" id="{49BE6A25-DD59-44DE-855D-F4EB275481BB}"/>
              </a:ext>
            </a:extLst>
          </p:cNvPr>
          <p:cNvGrpSpPr/>
          <p:nvPr/>
        </p:nvGrpSpPr>
        <p:grpSpPr>
          <a:xfrm>
            <a:off x="2045043" y="2849158"/>
            <a:ext cx="5053913" cy="2142971"/>
            <a:chOff x="2045043" y="2849159"/>
            <a:chExt cx="5053913" cy="1240927"/>
          </a:xfrm>
        </p:grpSpPr>
        <p:sp>
          <p:nvSpPr>
            <p:cNvPr id="2" name="מלבן: פינות אלכסוניות מעוגלות 1">
              <a:extLst>
                <a:ext uri="{FF2B5EF4-FFF2-40B4-BE49-F238E27FC236}">
                  <a16:creationId xmlns:a16="http://schemas.microsoft.com/office/drawing/2014/main" id="{E7C6A873-13F5-48B6-86BB-EDBB7016CB91}"/>
                </a:ext>
              </a:extLst>
            </p:cNvPr>
            <p:cNvSpPr/>
            <p:nvPr/>
          </p:nvSpPr>
          <p:spPr>
            <a:xfrm>
              <a:off x="2045043" y="2849159"/>
              <a:ext cx="5053913" cy="1240927"/>
            </a:xfrm>
            <a:prstGeom prst="round2Diag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/>
              <a:r>
                <a:rPr lang="iw-IL" sz="4000" dirty="0">
                  <a:ea typeface="Arial"/>
                  <a:cs typeface="Arial"/>
                </a:rPr>
                <a:t>מבוא לתכנות </a:t>
              </a:r>
              <a:br>
                <a:rPr lang="en-US" sz="4000" dirty="0">
                  <a:ea typeface="Arial"/>
                  <a:cs typeface="Arial"/>
                </a:rPr>
              </a:br>
              <a:r>
                <a:rPr lang="he-IL" sz="4000" dirty="0">
                  <a:ea typeface="Arial"/>
                  <a:cs typeface="Arial"/>
                </a:rPr>
                <a:t>בסביבת </a:t>
              </a:r>
              <a:r>
                <a:rPr lang="iw-IL" sz="4000" dirty="0">
                  <a:ea typeface="Arial"/>
                  <a:cs typeface="Arial"/>
                </a:rPr>
                <a:t>אינטרנט</a:t>
              </a:r>
              <a:br>
                <a:rPr lang="en-US" sz="4000" dirty="0">
                  <a:ea typeface="Arial"/>
                  <a:cs typeface="Arial"/>
                </a:rPr>
              </a:br>
              <a:r>
                <a:rPr lang="he-IL" sz="4000" dirty="0">
                  <a:ea typeface="Arial"/>
                  <a:cs typeface="Arial"/>
                </a:rPr>
                <a:t>התמחות </a:t>
              </a:r>
              <a:r>
                <a:rPr lang="en-US" sz="4000" dirty="0">
                  <a:ea typeface="Arial"/>
                  <a:cs typeface="Arial"/>
                </a:rPr>
                <a:t>Big Data </a:t>
              </a:r>
              <a:endParaRPr lang="he-IL" sz="4000" dirty="0"/>
            </a:p>
          </p:txBody>
        </p:sp>
        <p:sp>
          <p:nvSpPr>
            <p:cNvPr id="5" name="חצי מסגרת 4">
              <a:extLst>
                <a:ext uri="{FF2B5EF4-FFF2-40B4-BE49-F238E27FC236}">
                  <a16:creationId xmlns:a16="http://schemas.microsoft.com/office/drawing/2014/main" id="{10CAEA28-7572-4BBE-9630-80BF661B2800}"/>
                </a:ext>
              </a:extLst>
            </p:cNvPr>
            <p:cNvSpPr/>
            <p:nvPr/>
          </p:nvSpPr>
          <p:spPr>
            <a:xfrm rot="10800000">
              <a:off x="6481118" y="3375764"/>
              <a:ext cx="617838" cy="714322"/>
            </a:xfrm>
            <a:prstGeom prst="halfFrame">
              <a:avLst>
                <a:gd name="adj1" fmla="val 15333"/>
                <a:gd name="adj2" fmla="val 153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קבוצה 6">
            <a:extLst>
              <a:ext uri="{FF2B5EF4-FFF2-40B4-BE49-F238E27FC236}">
                <a16:creationId xmlns:a16="http://schemas.microsoft.com/office/drawing/2014/main" id="{7BE8EF20-9E0A-4FC6-95E1-6DC980665B86}"/>
              </a:ext>
            </a:extLst>
          </p:cNvPr>
          <p:cNvGrpSpPr/>
          <p:nvPr/>
        </p:nvGrpSpPr>
        <p:grpSpPr>
          <a:xfrm>
            <a:off x="1414850" y="5439344"/>
            <a:ext cx="6314303" cy="590755"/>
            <a:chOff x="1414850" y="4191311"/>
            <a:chExt cx="6314303" cy="590755"/>
          </a:xfrm>
        </p:grpSpPr>
        <p:sp>
          <p:nvSpPr>
            <p:cNvPr id="6" name="מלבן: פינות אלכסוניות מעוגלות 5">
              <a:extLst>
                <a:ext uri="{FF2B5EF4-FFF2-40B4-BE49-F238E27FC236}">
                  <a16:creationId xmlns:a16="http://schemas.microsoft.com/office/drawing/2014/main" id="{123216E3-0DAF-4BA1-9349-21637F879B94}"/>
                </a:ext>
              </a:extLst>
            </p:cNvPr>
            <p:cNvSpPr/>
            <p:nvPr/>
          </p:nvSpPr>
          <p:spPr>
            <a:xfrm>
              <a:off x="1414850" y="4191311"/>
              <a:ext cx="6314303" cy="590755"/>
            </a:xfrm>
            <a:prstGeom prst="round2Diag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lvl="0" algn="ctr" rtl="1">
                <a:buClr>
                  <a:schemeClr val="accent1"/>
                </a:buClr>
                <a:buSzPts val="1520"/>
              </a:pPr>
              <a:r>
                <a:rPr lang="he-IL" sz="2000" dirty="0">
                  <a:solidFill>
                    <a:schemeClr val="dk2"/>
                  </a:solidFill>
                  <a:ea typeface="Arial"/>
                  <a:cs typeface="Arial"/>
                </a:rPr>
                <a:t>1020 - בנית דפים ב </a:t>
              </a:r>
              <a:r>
                <a:rPr lang="en-US" sz="2000" dirty="0">
                  <a:solidFill>
                    <a:schemeClr val="dk2"/>
                  </a:solidFill>
                  <a:ea typeface="Arial"/>
                  <a:cs typeface="Arial"/>
                </a:rPr>
                <a:t>html</a:t>
              </a:r>
              <a:endParaRPr lang="he-IL" sz="2000" dirty="0">
                <a:solidFill>
                  <a:schemeClr val="dk2"/>
                </a:solidFill>
                <a:ea typeface="Arial"/>
                <a:cs typeface="Arial"/>
              </a:endParaRPr>
            </a:p>
          </p:txBody>
        </p:sp>
        <p:sp>
          <p:nvSpPr>
            <p:cNvPr id="10" name="חצי מסגרת 9">
              <a:extLst>
                <a:ext uri="{FF2B5EF4-FFF2-40B4-BE49-F238E27FC236}">
                  <a16:creationId xmlns:a16="http://schemas.microsoft.com/office/drawing/2014/main" id="{DC4C4322-27E1-46F7-91E3-2684B6802D32}"/>
                </a:ext>
              </a:extLst>
            </p:cNvPr>
            <p:cNvSpPr/>
            <p:nvPr/>
          </p:nvSpPr>
          <p:spPr>
            <a:xfrm rot="10800000">
              <a:off x="7261653" y="4363995"/>
              <a:ext cx="467497" cy="418070"/>
            </a:xfrm>
            <a:prstGeom prst="halfFrame">
              <a:avLst>
                <a:gd name="adj1" fmla="val 15333"/>
                <a:gd name="adj2" fmla="val 153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solidFill>
                  <a:schemeClr val="tx1"/>
                </a:solidFill>
              </a:endParaRPr>
            </a:p>
          </p:txBody>
        </p:sp>
      </p:grpSp>
      <p:sp>
        <p:nvSpPr>
          <p:cNvPr id="14" name="Google Shape;13;p1">
            <a:extLst>
              <a:ext uri="{FF2B5EF4-FFF2-40B4-BE49-F238E27FC236}">
                <a16:creationId xmlns:a16="http://schemas.microsoft.com/office/drawing/2014/main" id="{CD615DE3-6992-4037-8324-04A9C8102AE0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-1" y="6492875"/>
            <a:ext cx="20487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he-IL" dirty="0"/>
              <a:t>גד לידרור, תיכונט, תש"פ </a:t>
            </a:r>
            <a:r>
              <a:rPr lang="en-US" dirty="0"/>
              <a:t>©</a:t>
            </a:r>
            <a:endParaRPr lang="he-IL" dirty="0"/>
          </a:p>
        </p:txBody>
      </p:sp>
      <p:pic>
        <p:nvPicPr>
          <p:cNvPr id="15" name="Google Shape;65;p14" descr="×ª××¦××ª ×ª××× × ×¢×××¨ âªHTMLâ¬â">
            <a:extLst>
              <a:ext uri="{FF2B5EF4-FFF2-40B4-BE49-F238E27FC236}">
                <a16:creationId xmlns:a16="http://schemas.microsoft.com/office/drawing/2014/main" id="{7076C70D-3986-4918-9AE1-E91687705A1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44053" y="269226"/>
            <a:ext cx="2255893" cy="21429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47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/>
            <a:r>
              <a:rPr lang="en-US" sz="32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HTML</a:t>
            </a:r>
            <a:br>
              <a:rPr lang="en-US" sz="32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dirty="0">
                <a:solidFill>
                  <a:schemeClr val="dk1"/>
                </a:solidFill>
              </a:rPr>
              <a:t>Hyper Text Markup Language – since 1991</a:t>
            </a:r>
            <a:br>
              <a:rPr lang="en-US" dirty="0">
                <a:solidFill>
                  <a:schemeClr val="dk1"/>
                </a:solidFill>
              </a:rPr>
            </a:br>
            <a:endParaRPr sz="32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5"/>
          <p:cNvSpPr txBox="1">
            <a:spLocks noGrp="1"/>
          </p:cNvSpPr>
          <p:nvPr>
            <p:ph type="sldNum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1"/>
          </p:nvPr>
        </p:nvSpPr>
        <p:spPr>
          <a:xfrm>
            <a:off x="457200" y="1369163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 algn="r">
              <a:spcBef>
                <a:spcPts val="0"/>
              </a:spcBef>
              <a:buSzPts val="2128"/>
              <a:buFont typeface="Wingdings" panose="05000000000000000000" pitchFamily="2" charset="2"/>
              <a:buChar char="§"/>
            </a:pPr>
            <a:r>
              <a:rPr lang="he-IL" sz="2800" dirty="0"/>
              <a:t>נעבוד עם </a:t>
            </a:r>
            <a:r>
              <a:rPr lang="en-US" sz="2800" u="sng" dirty="0">
                <a:solidFill>
                  <a:schemeClr val="hlink"/>
                </a:solidFill>
                <a:hlinkClick r:id="rId3"/>
              </a:rPr>
              <a:t>W3schools</a:t>
            </a:r>
            <a:r>
              <a:rPr lang="he-IL" sz="2800" dirty="0">
                <a:solidFill>
                  <a:schemeClr val="hlink"/>
                </a:solidFill>
              </a:rPr>
              <a:t>  </a:t>
            </a:r>
            <a:r>
              <a:rPr lang="he-IL" sz="2800" dirty="0">
                <a:solidFill>
                  <a:schemeClr val="tx1"/>
                </a:solidFill>
              </a:rPr>
              <a:t>- אתר באנגלית </a:t>
            </a:r>
            <a:r>
              <a:rPr lang="he-IL" sz="2800" b="1" dirty="0">
                <a:solidFill>
                  <a:schemeClr val="tx1"/>
                </a:solidFill>
              </a:rPr>
              <a:t>ובעברית</a:t>
            </a:r>
            <a:r>
              <a:rPr lang="he-IL" sz="2800" dirty="0">
                <a:solidFill>
                  <a:schemeClr val="tx1"/>
                </a:solidFill>
              </a:rPr>
              <a:t> המכיל את כל מה שאנחנו צריכים ללמוד בנושא </a:t>
            </a:r>
            <a:r>
              <a:rPr lang="en-US" sz="2800" dirty="0">
                <a:solidFill>
                  <a:schemeClr val="tx1"/>
                </a:solidFill>
              </a:rPr>
              <a:t>HTML</a:t>
            </a:r>
            <a:r>
              <a:rPr lang="he-IL" sz="2800" dirty="0">
                <a:solidFill>
                  <a:schemeClr val="tx1"/>
                </a:solidFill>
              </a:rPr>
              <a:t> ו </a:t>
            </a:r>
            <a:r>
              <a:rPr lang="en-US" sz="2800" dirty="0">
                <a:solidFill>
                  <a:schemeClr val="tx1"/>
                </a:solidFill>
              </a:rPr>
              <a:t>CSS</a:t>
            </a:r>
            <a:r>
              <a:rPr lang="he-IL" sz="2800" dirty="0">
                <a:solidFill>
                  <a:schemeClr val="tx1"/>
                </a:solidFill>
              </a:rPr>
              <a:t>.  האתר מאפשר לתרגל ולהתנסות, הוא נוח לשימוש ולחיפוש של פקודות וטכניקות עיצוב של אתרי אינטרנט.</a:t>
            </a:r>
          </a:p>
          <a:p>
            <a:pPr indent="-457200" algn="r">
              <a:spcBef>
                <a:spcPts val="0"/>
              </a:spcBef>
              <a:buSzPts val="2128"/>
              <a:buFont typeface="Wingdings" panose="05000000000000000000" pitchFamily="2" charset="2"/>
              <a:buChar char="§"/>
            </a:pPr>
            <a:r>
              <a:rPr lang="he-IL" sz="2800" dirty="0"/>
              <a:t>אתר "</a:t>
            </a:r>
            <a:r>
              <a:rPr lang="he-IL" sz="2800" u="sng" dirty="0">
                <a:solidFill>
                  <a:schemeClr val="hlink"/>
                </a:solidFill>
                <a:hlinkClick r:id="rId4"/>
              </a:rPr>
              <a:t>כיתה הפוכה</a:t>
            </a:r>
            <a:r>
              <a:rPr lang="he-IL" sz="2800" dirty="0"/>
              <a:t>" – אתר בעברית המכיל מערכי שיעור בנושא תכנות בסביבת אינטרנט. את לימוד האינטרנט, נעשה דרכו. </a:t>
            </a:r>
            <a:br>
              <a:rPr lang="en-US" sz="2800" dirty="0"/>
            </a:br>
            <a:endParaRPr lang="he-IL" sz="2800" dirty="0"/>
          </a:p>
          <a:p>
            <a:pPr marL="0" indent="0" algn="ctr">
              <a:spcBef>
                <a:spcPts val="0"/>
              </a:spcBef>
              <a:buSzPts val="2128"/>
              <a:buNone/>
            </a:pPr>
            <a:r>
              <a:rPr lang="he-IL" sz="2800" dirty="0">
                <a:solidFill>
                  <a:srgbClr val="FF0000"/>
                </a:solidFill>
              </a:rPr>
              <a:t>אבל לפני, נלמד קצת ביחד </a:t>
            </a:r>
            <a:r>
              <a:rPr lang="en-US" sz="2800" dirty="0">
                <a:solidFill>
                  <a:srgbClr val="FF0000"/>
                </a:solidFill>
              </a:rPr>
              <a:t>HTML</a:t>
            </a:r>
            <a:r>
              <a:rPr lang="he-IL" sz="2800">
                <a:solidFill>
                  <a:srgbClr val="FF0000"/>
                </a:solidFill>
              </a:rPr>
              <a:t> </a:t>
            </a:r>
            <a:br>
              <a:rPr lang="he-IL" sz="2800">
                <a:solidFill>
                  <a:srgbClr val="FF0000"/>
                </a:solidFill>
              </a:rPr>
            </a:br>
            <a:r>
              <a:rPr lang="he-IL" sz="2800">
                <a:solidFill>
                  <a:srgbClr val="FF0000"/>
                </a:solidFill>
              </a:rPr>
              <a:t>ונכיר </a:t>
            </a:r>
            <a:r>
              <a:rPr lang="he-IL" sz="2800" dirty="0">
                <a:solidFill>
                  <a:srgbClr val="FF0000"/>
                </a:solidFill>
              </a:rPr>
              <a:t>טוב יותר את </a:t>
            </a:r>
            <a:r>
              <a:rPr lang="en-US" sz="2800" dirty="0">
                <a:solidFill>
                  <a:srgbClr val="FF0000"/>
                </a:solidFill>
              </a:rPr>
              <a:t>w3schools</a:t>
            </a:r>
            <a:br>
              <a:rPr lang="he-IL" sz="2800" dirty="0">
                <a:solidFill>
                  <a:srgbClr val="FF0000"/>
                </a:solidFill>
              </a:rPr>
            </a:br>
            <a:endParaRPr lang="he-IL" sz="2800" dirty="0">
              <a:solidFill>
                <a:srgbClr val="FF0000"/>
              </a:solidFill>
            </a:endParaRPr>
          </a:p>
          <a:p>
            <a:pPr indent="-457200" algn="l" rtl="0">
              <a:spcBef>
                <a:spcPts val="0"/>
              </a:spcBef>
              <a:buSzPts val="2128"/>
              <a:buFont typeface="Wingdings" panose="05000000000000000000" pitchFamily="2" charset="2"/>
              <a:buChar char="§"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>
            <a:off x="1025611" y="3333004"/>
            <a:ext cx="8229600" cy="3389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600" b="0" i="0" u="none" strike="noStrike" cap="none" dirty="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!DOCTYPE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b="0" i="0" u="none" strike="noStrike" cap="none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html</a:t>
            </a: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6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600" b="0" i="0" u="none" strike="noStrike" cap="none" dirty="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html</a:t>
            </a: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6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600" b="0" i="0" u="none" strike="noStrike" cap="none" dirty="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head</a:t>
            </a: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6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600" b="0" i="0" u="none" strike="noStrike" cap="none" dirty="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title</a:t>
            </a: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כותרת</a:t>
            </a:r>
            <a:r>
              <a:rPr lang="en-US" sz="1600" b="0" i="0" u="none" strike="noStrike" cap="none" dirty="0">
                <a:solidFill>
                  <a:schemeClr val="dk1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של</a:t>
            </a:r>
            <a:r>
              <a:rPr lang="en-US" sz="1600" b="0" i="0" u="none" strike="noStrike" cap="none" dirty="0">
                <a:solidFill>
                  <a:schemeClr val="dk1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העמוד</a:t>
            </a:r>
            <a:r>
              <a:rPr lang="en-US" sz="1600" b="0" i="0" u="none" strike="noStrike" cap="none" dirty="0">
                <a:solidFill>
                  <a:schemeClr val="dk1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 –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מופיעה</a:t>
            </a:r>
            <a:r>
              <a:rPr lang="en-US" sz="1600" b="0" i="0" u="none" strike="noStrike" cap="none" dirty="0">
                <a:solidFill>
                  <a:schemeClr val="dk1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בשורה</a:t>
            </a:r>
            <a:r>
              <a:rPr lang="en-US" sz="1600" b="0" i="0" u="none" strike="noStrike" cap="none" dirty="0">
                <a:solidFill>
                  <a:schemeClr val="dk1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הכחולה</a:t>
            </a:r>
            <a:r>
              <a:rPr lang="en-US" sz="1600" b="0" i="0" u="none" strike="noStrike" cap="none" dirty="0">
                <a:solidFill>
                  <a:schemeClr val="dk1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למעלה</a:t>
            </a: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-US" sz="1600" b="0" i="0" u="none" strike="noStrike" cap="none" dirty="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title</a:t>
            </a: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6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-US" sz="1600" b="0" i="0" u="none" strike="noStrike" cap="none" dirty="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head</a:t>
            </a: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6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endParaRPr sz="16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600" b="0" i="0" u="none" strike="noStrike" cap="none" dirty="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body</a:t>
            </a: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6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תוכן</a:t>
            </a:r>
            <a:r>
              <a:rPr lang="en-US" sz="1600" b="0" i="0" u="none" strike="noStrike" cap="none" dirty="0">
                <a:solidFill>
                  <a:schemeClr val="dk1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העמוד</a:t>
            </a:r>
            <a:endParaRPr sz="16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-US" sz="1600" b="0" i="0" u="none" strike="noStrike" cap="none" dirty="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body</a:t>
            </a: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6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160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-US" sz="1600" b="0" i="0" u="none" strike="noStrike" cap="none" dirty="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html</a:t>
            </a: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 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3EA9F00C-F939-426C-B1B8-38F416816D06}"/>
              </a:ext>
            </a:extLst>
          </p:cNvPr>
          <p:cNvSpPr/>
          <p:nvPr/>
        </p:nvSpPr>
        <p:spPr>
          <a:xfrm>
            <a:off x="339810" y="426720"/>
            <a:ext cx="8464379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spcBef>
                <a:spcPts val="600"/>
              </a:spcBef>
              <a:buClr>
                <a:schemeClr val="accent1"/>
              </a:buClr>
              <a:buSzPts val="2128"/>
              <a:buFont typeface="Arial" panose="020B0604020202020204" pitchFamily="34" charset="0"/>
              <a:buChar char="•"/>
            </a:pPr>
            <a:r>
              <a:rPr lang="he-IL" sz="2400" dirty="0">
                <a:solidFill>
                  <a:schemeClr val="dk1"/>
                </a:solidFill>
              </a:rPr>
              <a:t>קובץ </a:t>
            </a:r>
            <a:r>
              <a:rPr lang="en-US" sz="2400" dirty="0">
                <a:solidFill>
                  <a:schemeClr val="dk1"/>
                </a:solidFill>
              </a:rPr>
              <a:t>html</a:t>
            </a:r>
            <a:r>
              <a:rPr lang="he-IL" sz="2400" dirty="0">
                <a:solidFill>
                  <a:schemeClr val="dk1"/>
                </a:solidFill>
              </a:rPr>
              <a:t> הינו קובץ </a:t>
            </a:r>
            <a:r>
              <a:rPr lang="en-US" sz="2400" dirty="0">
                <a:solidFill>
                  <a:schemeClr val="dk1"/>
                </a:solidFill>
              </a:rPr>
              <a:t>text</a:t>
            </a:r>
            <a:r>
              <a:rPr lang="he-IL" sz="2400" dirty="0">
                <a:solidFill>
                  <a:schemeClr val="dk1"/>
                </a:solidFill>
              </a:rPr>
              <a:t>, אשר כתוב בצורה מיוחדת. הבה ניראה איך כותבים את הטקסט, כך שיהיה בשפת ה </a:t>
            </a:r>
            <a:r>
              <a:rPr lang="en-US" sz="2400" dirty="0">
                <a:solidFill>
                  <a:schemeClr val="dk1"/>
                </a:solidFill>
              </a:rPr>
              <a:t>html</a:t>
            </a:r>
          </a:p>
          <a:p>
            <a:pPr marL="342900" lvl="0" indent="-342900" algn="r" rtl="1">
              <a:spcBef>
                <a:spcPts val="600"/>
              </a:spcBef>
              <a:buClr>
                <a:schemeClr val="accent1"/>
              </a:buClr>
              <a:buSzPts val="2128"/>
              <a:buFont typeface="Arial" panose="020B0604020202020204" pitchFamily="34" charset="0"/>
              <a:buChar char="•"/>
            </a:pPr>
            <a:r>
              <a:rPr lang="he-IL" sz="2400" dirty="0">
                <a:solidFill>
                  <a:schemeClr val="dk1"/>
                </a:solidFill>
              </a:rPr>
              <a:t>כל "פקודה" נקראת </a:t>
            </a:r>
            <a:r>
              <a:rPr lang="he-IL" sz="2400" b="1" dirty="0">
                <a:solidFill>
                  <a:schemeClr val="dk1"/>
                </a:solidFill>
              </a:rPr>
              <a:t>תג</a:t>
            </a:r>
            <a:r>
              <a:rPr lang="he-IL" sz="2400" dirty="0">
                <a:solidFill>
                  <a:schemeClr val="dk1"/>
                </a:solidFill>
              </a:rPr>
              <a:t>. תג נכתב כשלפניו ישנם התוים</a:t>
            </a:r>
            <a:r>
              <a:rPr lang="he-IL" sz="2400" b="1" dirty="0">
                <a:solidFill>
                  <a:srgbClr val="0070C0"/>
                </a:solidFill>
              </a:rPr>
              <a:t> &lt;&gt; </a:t>
            </a:r>
            <a:r>
              <a:rPr lang="he-IL" sz="2400" dirty="0">
                <a:solidFill>
                  <a:schemeClr val="dk1"/>
                </a:solidFill>
              </a:rPr>
              <a:t>ואחריו התוים </a:t>
            </a:r>
            <a:r>
              <a:rPr lang="he-IL" sz="2400" b="1" dirty="0">
                <a:solidFill>
                  <a:srgbClr val="0070C0"/>
                </a:solidFill>
              </a:rPr>
              <a:t>&lt;/&gt; </a:t>
            </a:r>
            <a:r>
              <a:rPr lang="he-IL" sz="2400" dirty="0">
                <a:solidFill>
                  <a:schemeClr val="dk1"/>
                </a:solidFill>
              </a:rPr>
              <a:t>(ניראה בהמשך שישנן מעט חריגות מהמבנה הזה, אבל זה נכון ברוב המקרים)</a:t>
            </a:r>
          </a:p>
          <a:p>
            <a:pPr marL="342900" lvl="0" indent="-342900" algn="r" rtl="1">
              <a:spcBef>
                <a:spcPts val="600"/>
              </a:spcBef>
              <a:buClr>
                <a:schemeClr val="accent1"/>
              </a:buClr>
              <a:buSzPts val="2128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dk1"/>
                </a:solidFill>
              </a:rPr>
              <a:t>Not Case Sensitive</a:t>
            </a:r>
            <a:r>
              <a:rPr lang="he-IL" sz="2400" dirty="0">
                <a:solidFill>
                  <a:schemeClr val="dk1"/>
                </a:solidFill>
              </a:rPr>
              <a:t> - אין משמעות לאותיות גדולות או קטנות, אבל, מקובל - וכך נקפיד - אותיות קטנות בלבד לתגיות</a:t>
            </a:r>
            <a:endParaRPr lang="he-IL" sz="2400" dirty="0"/>
          </a:p>
        </p:txBody>
      </p:sp>
    </p:spTree>
  </p:cSld>
  <p:clrMapOvr>
    <a:overrideClrMapping bg1="lt1" tx1="dk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he-IL" dirty="0"/>
              <a:t>פקודות המיצרות טקסט מובלט - כותרות</a:t>
            </a:r>
            <a:endParaRPr sz="32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7"/>
          <p:cNvSpPr txBox="1">
            <a:spLocks noGrp="1"/>
          </p:cNvSpPr>
          <p:nvPr>
            <p:ph type="sldNum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600" b="0" i="0" u="none" strike="noStrike" cap="none" dirty="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!DOCTYPE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b="0" i="0" u="none" strike="noStrike" cap="none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html</a:t>
            </a: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6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600" b="0" i="0" u="none" strike="noStrike" cap="none" dirty="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html</a:t>
            </a: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6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600" b="0" i="0" u="none" strike="noStrike" cap="none" dirty="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head</a:t>
            </a: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6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600" b="0" i="0" u="none" strike="noStrike" cap="none" dirty="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title</a:t>
            </a: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הכותרת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המגניבה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שלי</a:t>
            </a: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-US" sz="1600" b="0" i="0" u="none" strike="noStrike" cap="none" dirty="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title</a:t>
            </a: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6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-US" sz="1600" b="0" i="0" u="none" strike="noStrike" cap="none" dirty="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head</a:t>
            </a: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6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600" b="0" i="0" u="none" strike="noStrike" cap="none" dirty="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body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b="0" i="0" u="none" strike="noStrike" cap="none" dirty="0" err="1">
                <a:solidFill>
                  <a:srgbClr val="FF0000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dir</a:t>
            </a:r>
            <a:r>
              <a:rPr lang="en-US" sz="1600" b="0" i="0" u="none" strike="noStrike" cap="none" dirty="0">
                <a:solidFill>
                  <a:srgbClr val="0000FF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='</a:t>
            </a:r>
            <a:r>
              <a:rPr lang="en-US" sz="1600" b="0" i="0" u="none" strike="noStrike" cap="none" dirty="0" err="1">
                <a:solidFill>
                  <a:srgbClr val="0000FF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rtl</a:t>
            </a:r>
            <a:r>
              <a:rPr lang="en-US" sz="1600" b="0" i="0" u="none" strike="noStrike" cap="none" dirty="0">
                <a:solidFill>
                  <a:srgbClr val="0000FF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'</a:t>
            </a: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6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600" b="0" i="0" u="none" strike="noStrike" cap="none" dirty="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h1</a:t>
            </a: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6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סגנון</a:t>
            </a:r>
            <a:r>
              <a:rPr lang="en-US" sz="1600" b="0" i="0" u="none" strike="noStrike" cap="none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מוכן</a:t>
            </a:r>
            <a:r>
              <a:rPr lang="en-US" sz="1600" b="0" i="0" u="none" strike="noStrike" cap="none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לכותרת</a:t>
            </a:r>
            <a:r>
              <a:rPr lang="en-US" sz="1600" b="0" i="0" u="none" strike="noStrike" cap="none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גדולה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         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-US" sz="1600" b="0" i="0" u="none" strike="noStrike" cap="none" dirty="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h1</a:t>
            </a: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6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600" b="0" i="0" u="none" strike="noStrike" cap="none" dirty="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h2</a:t>
            </a: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6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         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סגנון</a:t>
            </a:r>
            <a:r>
              <a:rPr lang="en-US" sz="1600" b="0" i="0" u="none" strike="noStrike" cap="none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מוכן</a:t>
            </a:r>
            <a:r>
              <a:rPr lang="en-US" sz="1600" b="0" i="0" u="none" strike="noStrike" cap="none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לכותרת</a:t>
            </a:r>
            <a:r>
              <a:rPr lang="en-US" sz="1600" b="0" i="0" u="none" strike="noStrike" cap="none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קצת</a:t>
            </a:r>
            <a:r>
              <a:rPr lang="en-US" sz="1600" b="0" i="0" u="none" strike="noStrike" cap="none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פחות</a:t>
            </a:r>
            <a:r>
              <a:rPr lang="en-US" sz="1600" b="0" i="0" u="none" strike="noStrike" cap="none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גדולה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-US" sz="1600" b="0" i="0" u="none" strike="noStrike" cap="none" dirty="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h2</a:t>
            </a: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dirty="0"/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-US" sz="1600" b="0" i="0" u="none" strike="noStrike" cap="none" dirty="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body</a:t>
            </a: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6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160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-US" sz="1600" b="0" i="0" u="none" strike="noStrike" cap="none" dirty="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html</a:t>
            </a:r>
            <a:r>
              <a:rPr lang="en-US" sz="16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7"/>
          <p:cNvSpPr/>
          <p:nvPr/>
        </p:nvSpPr>
        <p:spPr>
          <a:xfrm>
            <a:off x="5076056" y="1334530"/>
            <a:ext cx="3960440" cy="194001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התכונה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(Attribute) - </a:t>
            </a:r>
            <a:r>
              <a:rPr lang="en-US" sz="2000" b="0" i="0" u="none" strike="noStrike" cap="none" dirty="0" err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dir</a:t>
            </a:r>
            <a:r>
              <a:rPr lang="en-US" sz="20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='</a:t>
            </a:r>
            <a:r>
              <a:rPr lang="en-US" sz="2000" b="0" i="0" u="none" strike="noStrike" cap="none" dirty="0" err="1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rtl</a:t>
            </a:r>
            <a:r>
              <a:rPr lang="en-US" sz="20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' </a:t>
            </a:r>
            <a:br>
              <a:rPr lang="en-US" sz="20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2000" b="0" i="0" u="none" strike="noStrike" cap="none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בתוך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החלק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של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ה-body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גורמת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לעמוד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כולו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להיות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בכיוון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של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ימין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לשמאל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(</a:t>
            </a:r>
            <a:r>
              <a:rPr lang="en-US" sz="20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dir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ection = </a:t>
            </a:r>
            <a:r>
              <a:rPr lang="en-US" sz="20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ight </a:t>
            </a:r>
            <a:r>
              <a:rPr lang="en-US" sz="20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o </a:t>
            </a:r>
            <a:r>
              <a:rPr lang="en-US" sz="2000" b="0" i="0" u="none" strike="noStrike" cap="none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l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eft)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7"/>
          <p:cNvSpPr/>
          <p:nvPr/>
        </p:nvSpPr>
        <p:spPr>
          <a:xfrm>
            <a:off x="5040052" y="1204784"/>
            <a:ext cx="3960440" cy="206975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511" y="96924"/>
                </a:moveTo>
                <a:lnTo>
                  <a:pt x="-26861" y="100686"/>
                </a:lnTo>
                <a:lnTo>
                  <a:pt x="-80488" y="103458"/>
                </a:lnTo>
              </a:path>
            </a:pathLst>
          </a:custGeom>
          <a:noFill/>
          <a:ln w="19050" cap="flat" cmpd="sng">
            <a:solidFill>
              <a:srgbClr val="4772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867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תגיות עיצוב לטקסט - HTML</a:t>
            </a:r>
            <a:endParaRPr sz="32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8"/>
          <p:cNvSpPr txBox="1">
            <a:spLocks noGrp="1"/>
          </p:cNvSpPr>
          <p:nvPr>
            <p:ph type="sldNum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04" name="Google Shape;104;p18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200" b="0" i="0" u="none" strike="noStrike" cap="non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!DOCTYPE</a:t>
            </a:r>
            <a:r>
              <a:rPr lang="en-US" sz="12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200" b="0" i="0" u="none" strike="noStrike" cap="none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html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9375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200" b="0" i="0" u="none" strike="noStrike" cap="non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html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9375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200" b="0" i="0" u="none" strike="noStrike" cap="non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head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9375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200" b="0" i="0" u="none" strike="noStrike" cap="non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title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lang="en-US" sz="12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הכותרת המגניבה שלי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-US" sz="1200" b="0" i="0" u="none" strike="noStrike" cap="non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title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9375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-US" sz="1200" b="0" i="0" u="none" strike="noStrike" cap="non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head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200" b="0" i="0" u="none" strike="noStrike" cap="non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body</a:t>
            </a:r>
            <a:r>
              <a:rPr lang="en-US" sz="12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200" b="0" i="0" u="none" strike="noStrike" cap="none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dir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='rtl’&gt;</a:t>
            </a: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625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-US" sz="1200" b="0" i="0" u="none" strike="noStrike" cap="none">
                <a:solidFill>
                  <a:srgbClr val="000000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טקסט רגיל</a:t>
            </a:r>
            <a:endParaRPr sz="1200"/>
          </a:p>
          <a:p>
            <a:pPr marL="0" marR="0" lvl="0" indent="0" algn="l" rtl="0">
              <a:lnSpc>
                <a:spcPct val="10625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200" b="0" i="0" u="none" strike="noStrike" cap="non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br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625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	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200" b="0" i="0" u="none" strike="noStrike" cap="non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lang="en-US" sz="1200" b="0" i="0" u="none" strike="noStrike" cap="none">
                <a:solidFill>
                  <a:srgbClr val="000000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טקסט מודגש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-US" sz="1200" b="0" i="0" u="none" strike="noStrike" cap="non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625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200" b="0" i="0" u="none" strike="noStrike" cap="non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br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625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	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200" b="0" i="0" u="none" strike="noStrike" cap="non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lang="en-US" sz="1200" b="0" i="0" u="none" strike="noStrike" cap="none">
                <a:solidFill>
                  <a:srgbClr val="000000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טקסט נטוי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-US" sz="1200" b="0" i="0" u="none" strike="noStrike" cap="non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625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200" b="0" i="0" u="none" strike="noStrike" cap="non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br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625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200" b="0" i="0" u="none" strike="noStrike" cap="non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u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lang="en-US" sz="1200" b="0" i="0" u="none" strike="noStrike" cap="none">
                <a:solidFill>
                  <a:srgbClr val="000000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טקסט עם קו תחתון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-US" sz="1200" b="0" i="0" u="none" strike="noStrike" cap="non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u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625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200" b="0" i="0" u="none" strike="noStrike" cap="non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br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625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200" b="0" i="0" u="none" strike="noStrike" cap="non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br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625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200" b="0" i="0" u="none" strike="noStrike" cap="non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&gt;&lt;</a:t>
            </a:r>
            <a:r>
              <a:rPr lang="en-US" sz="1200" b="0" i="0" u="none" strike="noStrike" cap="non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&gt;&lt;</a:t>
            </a:r>
            <a:r>
              <a:rPr lang="en-US" sz="1200" b="0" i="0" u="none" strike="noStrike" cap="non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u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lang="en-US" sz="1200" b="0" i="0" u="none" strike="noStrike" cap="none">
                <a:solidFill>
                  <a:srgbClr val="000000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ואפשר גם לשלב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-US" sz="1200" b="0" i="0" u="none" strike="noStrike" cap="non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u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&gt;&lt;/</a:t>
            </a:r>
            <a:r>
              <a:rPr lang="en-US" sz="1200" b="0" i="0" u="none" strike="noStrike" cap="non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&gt;&lt;/</a:t>
            </a:r>
            <a:r>
              <a:rPr lang="en-US" sz="1200" b="0" i="0" u="none" strike="noStrike" cap="non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9375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-US" sz="1200" b="0" i="0" u="none" strike="noStrike" cap="non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body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93750"/>
              </a:lnSpc>
              <a:spcBef>
                <a:spcPts val="600"/>
              </a:spcBef>
              <a:spcAft>
                <a:spcPts val="1600"/>
              </a:spcAft>
              <a:buClr>
                <a:schemeClr val="accent1"/>
              </a:buClr>
              <a:buSzPts val="1216"/>
              <a:buFont typeface="Noto Sans Symbols"/>
              <a:buNone/>
            </a:pP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-US" sz="1200" b="0" i="0" u="none" strike="noStrike" cap="non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html</a:t>
            </a:r>
            <a:r>
              <a:rPr lang="en-US" sz="1200" b="0" i="0" u="none" strike="noStrike" cap="none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8"/>
          <p:cNvSpPr/>
          <p:nvPr/>
        </p:nvSpPr>
        <p:spPr>
          <a:xfrm>
            <a:off x="5527946" y="2739984"/>
            <a:ext cx="3297698" cy="115239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התגית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800" dirty="0" err="1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br</a:t>
            </a:r>
            <a:r>
              <a:rPr lang="en-US" sz="18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גורמת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לירידת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שורה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. </a:t>
            </a:r>
            <a:endParaRPr dirty="0"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היא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מיוחדת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בכך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שאין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לה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סוגר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endParaRPr sz="1800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06" name="Google Shape;106;p18"/>
          <p:cNvSpPr/>
          <p:nvPr/>
        </p:nvSpPr>
        <p:spPr>
          <a:xfrm>
            <a:off x="5220072" y="2570205"/>
            <a:ext cx="3744416" cy="1977081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20000" y="22500"/>
                </a:lnTo>
                <a:lnTo>
                  <a:pt x="-24240" y="27882"/>
                </a:lnTo>
              </a:path>
            </a:pathLst>
          </a:custGeom>
          <a:noFill/>
          <a:ln w="19050" cap="flat" cmpd="sng">
            <a:solidFill>
              <a:srgbClr val="4772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7" name="Google Shape;107;p18"/>
          <p:cNvCxnSpPr>
            <a:cxnSpLocks/>
          </p:cNvCxnSpPr>
          <p:nvPr/>
        </p:nvCxnSpPr>
        <p:spPr>
          <a:xfrm flipH="1">
            <a:off x="1458097" y="2916195"/>
            <a:ext cx="3761975" cy="23477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W3schools – try it editor !!!</a:t>
            </a:r>
            <a:endParaRPr sz="32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9"/>
          <p:cNvSpPr txBox="1">
            <a:spLocks noGrp="1"/>
          </p:cNvSpPr>
          <p:nvPr>
            <p:ph type="sldNum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14" name="Google Shape;114;p19"/>
          <p:cNvSpPr txBox="1">
            <a:spLocks noGrp="1"/>
          </p:cNvSpPr>
          <p:nvPr>
            <p:ph type="body" idx="1"/>
          </p:nvPr>
        </p:nvSpPr>
        <p:spPr>
          <a:xfrm>
            <a:off x="520700" y="1197425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8"/>
              <a:buFont typeface="Wingdings" panose="05000000000000000000" pitchFamily="2" charset="2"/>
              <a:buChar char="§"/>
            </a:pPr>
            <a:r>
              <a:rPr lang="en-US" sz="2405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נכנס</a:t>
            </a:r>
            <a:r>
              <a:rPr lang="en-US" sz="240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ל W3schools.com </a:t>
            </a:r>
            <a:r>
              <a:rPr lang="he-IL" sz="240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e-IL" sz="2405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ונ</a:t>
            </a:r>
            <a:r>
              <a:rPr lang="en-US" sz="2405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לחץ</a:t>
            </a:r>
            <a:r>
              <a:rPr lang="en-US" sz="240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5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על</a:t>
            </a:r>
            <a:r>
              <a:rPr lang="en-US" sz="240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5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Try it Yourself</a:t>
            </a:r>
            <a:endParaRPr sz="240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28"/>
              <a:buFont typeface="Wingdings" panose="05000000000000000000" pitchFamily="2" charset="2"/>
              <a:buChar char="§"/>
            </a:pPr>
            <a:r>
              <a:rPr lang="en-US" sz="2405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אפשר</a:t>
            </a:r>
            <a:r>
              <a:rPr lang="en-US" sz="240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5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לבקש</a:t>
            </a:r>
            <a:r>
              <a:rPr lang="en-US" sz="240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5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להוריד</a:t>
            </a:r>
            <a:r>
              <a:rPr lang="en-US" sz="240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5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את</a:t>
            </a:r>
            <a:r>
              <a:rPr lang="en-US" sz="240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5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המודעה</a:t>
            </a:r>
            <a:r>
              <a:rPr lang="en-US" sz="240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5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בראש</a:t>
            </a:r>
            <a:r>
              <a:rPr lang="en-US" sz="240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5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הדף</a:t>
            </a:r>
            <a:endParaRPr lang="he-IL" sz="240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28"/>
              <a:buFont typeface="Wingdings" panose="05000000000000000000" pitchFamily="2" charset="2"/>
              <a:buChar char="§"/>
            </a:pPr>
            <a:endParaRPr dirty="0"/>
          </a:p>
          <a:p>
            <a:pPr marL="458966" marR="0" lvl="0" indent="-342900" algn="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28"/>
              <a:buFont typeface="Wingdings" panose="05000000000000000000" pitchFamily="2" charset="2"/>
              <a:buChar char="§"/>
            </a:pPr>
            <a:endParaRPr sz="240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8966" marR="0" lvl="0" indent="-342900" algn="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28"/>
              <a:buFont typeface="Wingdings" panose="05000000000000000000" pitchFamily="2" charset="2"/>
              <a:buChar char="§"/>
            </a:pPr>
            <a:endParaRPr sz="240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8966" marR="0" lvl="0" indent="-342900" algn="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28"/>
              <a:buFont typeface="Wingdings" panose="05000000000000000000" pitchFamily="2" charset="2"/>
              <a:buChar char="§"/>
            </a:pPr>
            <a:endParaRPr sz="240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8966" marR="0" lvl="0" indent="-342900" algn="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28"/>
              <a:buFont typeface="Wingdings" panose="05000000000000000000" pitchFamily="2" charset="2"/>
              <a:buChar char="§"/>
            </a:pPr>
            <a:endParaRPr sz="240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8966" marR="0" lvl="0" indent="-342900" algn="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28"/>
              <a:buFont typeface="Wingdings" panose="05000000000000000000" pitchFamily="2" charset="2"/>
              <a:buChar char="§"/>
            </a:pPr>
            <a:endParaRPr sz="240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8966" marR="0" lvl="0" indent="-342900" algn="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28"/>
              <a:buFont typeface="Wingdings" panose="05000000000000000000" pitchFamily="2" charset="2"/>
              <a:buChar char="§"/>
            </a:pPr>
            <a:endParaRPr sz="240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8966" marR="0" lvl="0" indent="-342900" algn="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28"/>
              <a:buFont typeface="Wingdings" panose="05000000000000000000" pitchFamily="2" charset="2"/>
              <a:buChar char="§"/>
            </a:pPr>
            <a:endParaRPr sz="240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8966" marR="0" lvl="0" indent="-342900" algn="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28"/>
              <a:buFont typeface="Wingdings" panose="05000000000000000000" pitchFamily="2" charset="2"/>
              <a:buChar char="§"/>
            </a:pPr>
            <a:endParaRPr sz="240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28"/>
              <a:buFont typeface="Wingdings" panose="05000000000000000000" pitchFamily="2" charset="2"/>
              <a:buChar char="§"/>
            </a:pPr>
            <a:r>
              <a:rPr lang="en-US" sz="2405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בצד</a:t>
            </a:r>
            <a:r>
              <a:rPr lang="en-US" sz="240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5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שמאל</a:t>
            </a:r>
            <a:r>
              <a:rPr lang="en-US" sz="240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5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נכת</a:t>
            </a:r>
            <a:r>
              <a:rPr lang="he-IL" sz="240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ו</a:t>
            </a:r>
            <a:r>
              <a:rPr lang="en-US" sz="240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ב </a:t>
            </a:r>
            <a:r>
              <a:rPr lang="en-US" sz="2405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ונתרגל</a:t>
            </a:r>
            <a:r>
              <a:rPr lang="en-US" sz="240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5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את</a:t>
            </a:r>
            <a:r>
              <a:rPr lang="en-US" sz="240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5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פקודות</a:t>
            </a:r>
            <a:r>
              <a:rPr lang="en-US" sz="240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ה HTML</a:t>
            </a:r>
            <a:r>
              <a:rPr lang="he-IL" sz="240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ש</a:t>
            </a:r>
            <a:r>
              <a:rPr lang="en-US" sz="2405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נלמד</a:t>
            </a:r>
            <a:r>
              <a:rPr lang="en-US" sz="240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5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ולאחר</a:t>
            </a:r>
            <a:r>
              <a:rPr lang="en-US" sz="240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5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שנלחץRun</a:t>
            </a:r>
            <a:r>
              <a:rPr lang="en-US" sz="240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e-IL" sz="240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5" dirty="0" err="1"/>
              <a:t>נ</a:t>
            </a:r>
            <a:r>
              <a:rPr lang="en-US" sz="2405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וכל</a:t>
            </a:r>
            <a:r>
              <a:rPr lang="en-US" sz="240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5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לראות</a:t>
            </a:r>
            <a:r>
              <a:rPr lang="en-US" sz="240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5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את</a:t>
            </a:r>
            <a:r>
              <a:rPr lang="en-US" sz="240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5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התוצאה</a:t>
            </a:r>
            <a:r>
              <a:rPr lang="en-US" sz="240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5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בצד</a:t>
            </a:r>
            <a:r>
              <a:rPr lang="en-US" sz="240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5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ימין</a:t>
            </a:r>
            <a:endParaRPr dirty="0"/>
          </a:p>
          <a:p>
            <a:pPr marL="458966" marR="0" lvl="0" indent="-342900" algn="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28"/>
              <a:buFont typeface="Wingdings" panose="05000000000000000000" pitchFamily="2" charset="2"/>
              <a:buChar char="§"/>
            </a:pPr>
            <a:endParaRPr sz="240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8966" marR="0" lvl="0" indent="-342900" algn="r">
              <a:lnSpc>
                <a:spcPct val="90000"/>
              </a:lnSpc>
              <a:spcBef>
                <a:spcPts val="600"/>
              </a:spcBef>
              <a:spcAft>
                <a:spcPts val="1600"/>
              </a:spcAft>
              <a:buClr>
                <a:schemeClr val="accent1"/>
              </a:buClr>
              <a:buSzPts val="1828"/>
              <a:buFont typeface="Wingdings" panose="05000000000000000000" pitchFamily="2" charset="2"/>
              <a:buChar char="§"/>
            </a:pPr>
            <a:endParaRPr sz="240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5" name="Google Shape;115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64153" y="2255384"/>
            <a:ext cx="5814392" cy="28987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תירגול</a:t>
            </a:r>
            <a:endParaRPr/>
          </a:p>
        </p:txBody>
      </p:sp>
      <p:sp>
        <p:nvSpPr>
          <p:cNvPr id="121" name="Google Shape;121;p20"/>
          <p:cNvSpPr txBox="1">
            <a:spLocks noGrp="1"/>
          </p:cNvSpPr>
          <p:nvPr>
            <p:ph type="sldNum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22" name="Google Shape;122;p20"/>
          <p:cNvSpPr txBox="1">
            <a:spLocks noGrp="1"/>
          </p:cNvSpPr>
          <p:nvPr>
            <p:ph type="body" idx="1"/>
          </p:nvPr>
        </p:nvSpPr>
        <p:spPr>
          <a:xfrm>
            <a:off x="5724128" y="1219200"/>
            <a:ext cx="2962672" cy="184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None/>
            </a:pPr>
            <a:r>
              <a:rPr lang="he-IL" sz="2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רישמו</a:t>
            </a:r>
            <a:r>
              <a:rPr lang="he-IL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את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הקוד</a:t>
            </a:r>
            <a:b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e-IL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ב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עורך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ב W3school</a:t>
            </a: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spcBef>
                <a:spcPts val="600"/>
              </a:spcBef>
              <a:spcAft>
                <a:spcPts val="1600"/>
              </a:spcAft>
              <a:buClr>
                <a:schemeClr val="accent1"/>
              </a:buClr>
              <a:buSzPts val="1976"/>
              <a:buFont typeface="Noto Sans Symbols"/>
              <a:buNone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dirty="0"/>
          </a:p>
        </p:txBody>
      </p:sp>
      <p:sp>
        <p:nvSpPr>
          <p:cNvPr id="123" name="Google Shape;123;p20"/>
          <p:cNvSpPr/>
          <p:nvPr/>
        </p:nvSpPr>
        <p:spPr>
          <a:xfrm>
            <a:off x="176000" y="1142989"/>
            <a:ext cx="4572000" cy="41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!DOCTYPE</a:t>
            </a:r>
            <a:r>
              <a:rPr lang="en-US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html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html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head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title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lang="en-US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הכותרת המגניבה שלי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-US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title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-US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head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body</a:t>
            </a:r>
            <a:r>
              <a:rPr lang="en-US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dir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='rtl’&gt;</a:t>
            </a:r>
            <a:endParaRPr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9444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-US" sz="1800">
                <a:solidFill>
                  <a:srgbClr val="000000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טקסט רגיל</a:t>
            </a:r>
            <a:endParaRPr/>
          </a:p>
          <a:p>
            <a:pPr marL="0" marR="0" lvl="0" indent="0" algn="l" rtl="0">
              <a:lnSpc>
                <a:spcPct val="9444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br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9444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	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lang="en-US" sz="1800">
                <a:solidFill>
                  <a:srgbClr val="000000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טקסט מודגש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-US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9444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br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9444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	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lang="en-US" sz="1800">
                <a:solidFill>
                  <a:srgbClr val="000000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טקסט נטוי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-US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9444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br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9444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u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lang="en-US" sz="1800">
                <a:solidFill>
                  <a:srgbClr val="000000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טקסט עם קו תחתון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-US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u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9444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br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9444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br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9444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&gt;&lt;</a:t>
            </a:r>
            <a:r>
              <a:rPr lang="en-US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&gt;&lt;</a:t>
            </a:r>
            <a:r>
              <a:rPr lang="en-US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u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lang="en-US" sz="1800">
                <a:solidFill>
                  <a:srgbClr val="000000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ואפשר גם לשלב</a:t>
            </a:r>
            <a:endParaRPr sz="1800">
              <a:solidFill>
                <a:srgbClr val="000000"/>
              </a:solidFill>
              <a:highlight>
                <a:srgbClr val="FFFF00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9444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-US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u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&gt;&lt;/</a:t>
            </a:r>
            <a:r>
              <a:rPr lang="en-US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&gt;&lt;/</a:t>
            </a:r>
            <a:r>
              <a:rPr lang="en-US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-US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body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-US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html</a:t>
            </a:r>
            <a:r>
              <a:rPr lang="en-US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4" name="Google Shape;124;p20"/>
          <p:cNvCxnSpPr/>
          <p:nvPr/>
        </p:nvCxnSpPr>
        <p:spPr>
          <a:xfrm flipH="1">
            <a:off x="5007492" y="1484784"/>
            <a:ext cx="1292700" cy="2115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25" name="Google Shape;125;p20"/>
          <p:cNvSpPr txBox="1"/>
          <p:nvPr/>
        </p:nvSpPr>
        <p:spPr>
          <a:xfrm>
            <a:off x="3701072" y="3046486"/>
            <a:ext cx="5266928" cy="2906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50"/>
            </a:pPr>
            <a:r>
              <a:rPr lang="en-US" sz="2040" i="1" u="sng" dirty="0" err="1">
                <a:solidFill>
                  <a:srgbClr val="498DF1"/>
                </a:solidFill>
                <a:latin typeface="Arial"/>
                <a:ea typeface="Arial"/>
                <a:cs typeface="Arial"/>
                <a:sym typeface="Arial"/>
              </a:rPr>
              <a:t>העבודה</a:t>
            </a:r>
            <a:r>
              <a:rPr lang="en-US" sz="2040" i="1" u="sng" dirty="0">
                <a:solidFill>
                  <a:srgbClr val="498DF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i="1" u="sng" dirty="0" err="1">
                <a:solidFill>
                  <a:srgbClr val="498DF1"/>
                </a:solidFill>
                <a:latin typeface="Arial"/>
                <a:ea typeface="Arial"/>
                <a:cs typeface="Arial"/>
                <a:sym typeface="Arial"/>
              </a:rPr>
              <a:t>מופיע</a:t>
            </a:r>
            <a:r>
              <a:rPr lang="en-US" sz="2040" i="1" u="sng" dirty="0">
                <a:solidFill>
                  <a:srgbClr val="498DF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i="1" u="sng" dirty="0" err="1">
                <a:solidFill>
                  <a:srgbClr val="498DF1"/>
                </a:solidFill>
                <a:latin typeface="Arial"/>
                <a:ea typeface="Arial"/>
                <a:cs typeface="Arial"/>
                <a:sym typeface="Arial"/>
              </a:rPr>
              <a:t>במודל</a:t>
            </a:r>
            <a:r>
              <a:rPr lang="en-US" sz="2040" i="1" u="sng" dirty="0">
                <a:solidFill>
                  <a:srgbClr val="498DF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040" i="1" u="sng" dirty="0" err="1">
                <a:solidFill>
                  <a:srgbClr val="498DF1"/>
                </a:solidFill>
                <a:latin typeface="Arial"/>
                <a:ea typeface="Arial"/>
                <a:cs typeface="Arial"/>
                <a:sym typeface="Arial"/>
              </a:rPr>
              <a:t>יש</a:t>
            </a:r>
            <a:r>
              <a:rPr lang="en-US" sz="2040" i="1" u="sng" dirty="0">
                <a:solidFill>
                  <a:srgbClr val="498DF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i="1" u="sng" dirty="0" err="1">
                <a:solidFill>
                  <a:srgbClr val="498DF1"/>
                </a:solidFill>
                <a:latin typeface="Arial"/>
                <a:ea typeface="Arial"/>
                <a:cs typeface="Arial"/>
                <a:sym typeface="Arial"/>
              </a:rPr>
              <a:t>להגיש</a:t>
            </a:r>
            <a:r>
              <a:rPr lang="en-US" sz="2040" i="1" u="sng" dirty="0">
                <a:solidFill>
                  <a:srgbClr val="498DF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i="1" u="sng" dirty="0" err="1">
                <a:solidFill>
                  <a:srgbClr val="498DF1"/>
                </a:solidFill>
                <a:latin typeface="Arial"/>
                <a:ea typeface="Arial"/>
                <a:cs typeface="Arial"/>
                <a:sym typeface="Arial"/>
              </a:rPr>
              <a:t>אותה</a:t>
            </a:r>
            <a:r>
              <a:rPr lang="en-US" sz="2040" i="1" u="sng" dirty="0">
                <a:solidFill>
                  <a:srgbClr val="498DF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i="1" u="sng" dirty="0" err="1">
                <a:solidFill>
                  <a:srgbClr val="498DF1"/>
                </a:solidFill>
                <a:latin typeface="Arial"/>
                <a:ea typeface="Arial"/>
                <a:cs typeface="Arial"/>
                <a:sym typeface="Arial"/>
              </a:rPr>
              <a:t>שם</a:t>
            </a:r>
            <a:endParaRPr dirty="0"/>
          </a:p>
          <a:p>
            <a:pPr marL="342900" marR="0" lvl="0" indent="-342900" algn="r" rtl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50"/>
              <a:buFont typeface="Arial" panose="020B0604020202020204" pitchFamily="34" charset="0"/>
              <a:buChar char="•"/>
            </a:pP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תקנו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את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התכנית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כך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dirty="0"/>
          </a:p>
          <a:p>
            <a:pPr marL="342900" marR="0" lvl="0" indent="-342900" algn="r" rtl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50"/>
              <a:buFont typeface="Arial" panose="020B0604020202020204" pitchFamily="34" charset="0"/>
              <a:buChar char="•"/>
            </a:pP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רשמו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בכותרת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את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שם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הקורס</a:t>
            </a:r>
            <a:endParaRPr dirty="0"/>
          </a:p>
          <a:p>
            <a:pPr marL="342900" marR="0" lvl="0" indent="-342900" algn="r" rtl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50"/>
              <a:buFont typeface="Arial" panose="020B0604020202020204" pitchFamily="34" charset="0"/>
              <a:buChar char="•"/>
            </a:pP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רשמו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את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שמכם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בצורה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מודגשת</a:t>
            </a:r>
            <a:endParaRPr dirty="0"/>
          </a:p>
          <a:p>
            <a:pPr marL="342900" marR="0" lvl="0" indent="-342900" algn="r" rtl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50"/>
              <a:buFont typeface="Arial" panose="020B0604020202020204" pitchFamily="34" charset="0"/>
              <a:buChar char="•"/>
            </a:pP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רשמו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את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הכיתה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שלכם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כטקסט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נטוי</a:t>
            </a:r>
            <a:endParaRPr dirty="0"/>
          </a:p>
          <a:p>
            <a:pPr marL="342900" marR="0" lvl="0" indent="-342900" algn="r" rtl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50"/>
              <a:buFont typeface="Arial" panose="020B0604020202020204" pitchFamily="34" charset="0"/>
              <a:buChar char="•"/>
            </a:pP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רשמו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למה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אתם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רוצים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ללמוד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מדעי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המחשב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עם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קו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תחתון</a:t>
            </a:r>
            <a:endParaRPr dirty="0"/>
          </a:p>
          <a:p>
            <a:pPr marL="342900" marR="0" lvl="0" indent="-342900" algn="r" rtl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50"/>
              <a:buFont typeface="Arial" panose="020B0604020202020204" pitchFamily="34" charset="0"/>
              <a:buChar char="•"/>
            </a:pP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הוסיפו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משפט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שלכם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עם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שלושת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התכונות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ביחד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! </a:t>
            </a:r>
            <a:endParaRPr dirty="0"/>
          </a:p>
          <a:p>
            <a:pPr marL="342900" marR="0" lvl="0" indent="-342900" algn="r" rtl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50"/>
              <a:buFont typeface="Arial" panose="020B0604020202020204" pitchFamily="34" charset="0"/>
              <a:buChar char="•"/>
            </a:pPr>
            <a:r>
              <a:rPr lang="en-US" sz="204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בידקו</a:t>
            </a:r>
            <a:r>
              <a:rPr lang="en-US" sz="204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שזה</a:t>
            </a:r>
            <a:r>
              <a:rPr lang="en-US" sz="204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4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עובד</a:t>
            </a:r>
            <a:r>
              <a:rPr lang="en-US" sz="204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!!</a:t>
            </a:r>
            <a:r>
              <a:rPr lang="en-US" sz="20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he-IL" sz="204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r" rtl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50"/>
              <a:buFont typeface="Arial" panose="020B0604020202020204" pitchFamily="34" charset="0"/>
              <a:buChar char="•"/>
            </a:pPr>
            <a:r>
              <a:rPr lang="he-IL" sz="2040" dirty="0">
                <a:solidFill>
                  <a:schemeClr val="dk1"/>
                </a:solidFill>
              </a:rPr>
              <a:t>העתיקו את הקוד חזרה למודל והגישו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502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 sz="32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מקורות</a:t>
            </a:r>
            <a:r>
              <a:rPr lang="en-US" sz="32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e-IL" sz="32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מ</a:t>
            </a:r>
            <a:r>
              <a:rPr lang="en-US" sz="32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ידע</a:t>
            </a:r>
            <a:r>
              <a:rPr lang="en-US" sz="32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e-IL" sz="32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נוספים</a:t>
            </a:r>
            <a:endParaRPr dirty="0"/>
          </a:p>
        </p:txBody>
      </p:sp>
      <p:sp>
        <p:nvSpPr>
          <p:cNvPr id="133" name="Google Shape;133;p2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5" name="Google Shape;134;p21">
            <a:extLst>
              <a:ext uri="{FF2B5EF4-FFF2-40B4-BE49-F238E27FC236}">
                <a16:creationId xmlns:a16="http://schemas.microsoft.com/office/drawing/2014/main" id="{02D6082B-D9CC-4E0C-BAA0-39A40DD3C496}"/>
              </a:ext>
            </a:extLst>
          </p:cNvPr>
          <p:cNvSpPr txBox="1">
            <a:spLocks/>
          </p:cNvSpPr>
          <p:nvPr/>
        </p:nvSpPr>
        <p:spPr>
          <a:xfrm>
            <a:off x="303000" y="967415"/>
            <a:ext cx="8841000" cy="49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2900" indent="-34290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מומלץ להרחיב, לשמוע, לקרוא וללמוד (יש המון חומר בעברית!) מ: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he-IL" sz="2800" dirty="0">
              <a:solidFill>
                <a:schemeClr val="dk1"/>
              </a:solidFill>
            </a:endParaRPr>
          </a:p>
          <a:p>
            <a:pPr marL="325628" indent="-34290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Google</a:t>
            </a:r>
          </a:p>
          <a:p>
            <a:pPr marL="325628" indent="-34290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YouTube</a:t>
            </a:r>
          </a:p>
          <a:p>
            <a:pPr marL="325628" indent="-34290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ts val="2400"/>
              <a:buFont typeface="Arial" panose="020B0604020202020204" pitchFamily="34" charset="0"/>
              <a:buChar char="•"/>
            </a:pPr>
            <a:r>
              <a:rPr lang="he-IL" sz="28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אתר זולו</a:t>
            </a:r>
            <a:r>
              <a:rPr lang="he-IL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ללימוד 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HTML</a:t>
            </a:r>
          </a:p>
          <a:p>
            <a:pPr marL="325628" indent="-34290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ts val="2400"/>
              <a:buFont typeface="Arial" panose="020B0604020202020204" pitchFamily="34" charset="0"/>
              <a:buChar char="•"/>
            </a:pPr>
            <a:r>
              <a:rPr lang="he-IL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אפשר עם או בלי יצירת חשבון. </a:t>
            </a:r>
            <a:r>
              <a:rPr lang="he-IL" sz="28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ספר </a:t>
            </a:r>
            <a:r>
              <a:rPr lang="en-US" sz="28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HTML </a:t>
            </a:r>
            <a:r>
              <a:rPr lang="he-IL" sz="28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בעברית</a:t>
            </a:r>
            <a:endParaRPr lang="he-IL"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5628" indent="-34290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800" u="sng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DevSchool</a:t>
            </a:r>
            <a:r>
              <a:rPr lang="en-US" sz="28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he-IL" sz="28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e-IL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בעברית</a:t>
            </a:r>
            <a:endParaRPr lang="he-IL" sz="2800" dirty="0"/>
          </a:p>
          <a:p>
            <a:pPr marL="478028" indent="-34290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ts val="2128"/>
              <a:buFont typeface="Arial" panose="020B0604020202020204" pitchFamily="34" charset="0"/>
              <a:buChar char="•"/>
            </a:pPr>
            <a:endParaRPr lang="he-IL"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ts val="2128"/>
              <a:buFont typeface="Arial" panose="020B0604020202020204" pitchFamily="34" charset="0"/>
              <a:buChar char="•"/>
            </a:pPr>
            <a:r>
              <a:rPr lang="he-IL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ויש עוד רבים </a:t>
            </a:r>
            <a:endParaRPr lang="he-IL" sz="2800" dirty="0"/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1600"/>
              </a:spcAft>
              <a:buClr>
                <a:schemeClr val="accent1"/>
              </a:buClr>
              <a:buSzPts val="2128"/>
              <a:buFont typeface="Arial" panose="020B0604020202020204" pitchFamily="34" charset="0"/>
              <a:buChar char="•"/>
            </a:pPr>
            <a:r>
              <a:rPr lang="he-IL" sz="28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אתם מוזמנים לחפש ולמצוא אתר / מקור מידע שנוח לכם, ולהשתמש בו!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D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3_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ערכת נושא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530</Words>
  <Application>Microsoft Office PowerPoint</Application>
  <PresentationFormat>‫הצגה על המסך (4:3)</PresentationFormat>
  <Paragraphs>129</Paragraphs>
  <Slides>8</Slides>
  <Notes>8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7</vt:i4>
      </vt:variant>
      <vt:variant>
        <vt:lpstr>כותרות שקופיות</vt:lpstr>
      </vt:variant>
      <vt:variant>
        <vt:i4>8</vt:i4>
      </vt:variant>
    </vt:vector>
  </HeadingPairs>
  <TitlesOfParts>
    <vt:vector size="22" baseType="lpstr">
      <vt:lpstr>Arial</vt:lpstr>
      <vt:lpstr>Calibri</vt:lpstr>
      <vt:lpstr>Calibri Light</vt:lpstr>
      <vt:lpstr>Consolas</vt:lpstr>
      <vt:lpstr>Noto Sans Symbols</vt:lpstr>
      <vt:lpstr>Times New Roman</vt:lpstr>
      <vt:lpstr>Wingdings</vt:lpstr>
      <vt:lpstr>BD</vt:lpstr>
      <vt:lpstr>5_עיצוב מותאם אישית</vt:lpstr>
      <vt:lpstr>4_עיצוב מותאם אישית</vt:lpstr>
      <vt:lpstr>1_עיצוב מותאם אישית</vt:lpstr>
      <vt:lpstr>2_עיצוב מותאם אישית</vt:lpstr>
      <vt:lpstr>3_עיצוב מותאם אישית</vt:lpstr>
      <vt:lpstr>עיצוב מותאם אישית</vt:lpstr>
      <vt:lpstr>מצגת של PowerPoint‏</vt:lpstr>
      <vt:lpstr>HTML Hyper Text Markup Language – since 1991 </vt:lpstr>
      <vt:lpstr>מצגת של PowerPoint‏</vt:lpstr>
      <vt:lpstr>פקודות המיצרות טקסט מובלט - כותרות</vt:lpstr>
      <vt:lpstr>תגיות עיצוב לטקסט - HTML</vt:lpstr>
      <vt:lpstr>W3schools – try it editor !!!</vt:lpstr>
      <vt:lpstr>תירגול</vt:lpstr>
      <vt:lpstr>מקורות מידע נוספים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cp:lastModifiedBy>Gad Lidror</cp:lastModifiedBy>
  <cp:revision>1</cp:revision>
  <dcterms:modified xsi:type="dcterms:W3CDTF">2019-06-18T12:05:42Z</dcterms:modified>
</cp:coreProperties>
</file>