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6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723" r:id="rId2"/>
    <p:sldMasterId id="2147483711" r:id="rId3"/>
    <p:sldMasterId id="2147483674" r:id="rId4"/>
    <p:sldMasterId id="2147483687" r:id="rId5"/>
    <p:sldMasterId id="2147483699" r:id="rId6"/>
    <p:sldMasterId id="2147483662" r:id="rId7"/>
  </p:sldMasterIdLst>
  <p:notesMasterIdLst>
    <p:notesMasterId r:id="rId16"/>
  </p:notesMasterIdLst>
  <p:sldIdLst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00474D-B650-4294-887B-2E604DEEC581}" v="611" dt="2019-06-18T12:36:28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גד לידרור" userId="d6a2613b-2562-45d9-9052-d4c3e387aa99" providerId="ADAL" clId="{A5645226-EB7D-44B8-A588-8E978ED5DCA3}"/>
    <pc:docChg chg="undo custSel addSld delSld modSld">
      <pc:chgData name="גד לידרור" userId="d6a2613b-2562-45d9-9052-d4c3e387aa99" providerId="ADAL" clId="{A5645226-EB7D-44B8-A588-8E978ED5DCA3}" dt="2019-06-18T12:36:28.129" v="609" actId="1076"/>
      <pc:docMkLst>
        <pc:docMk/>
      </pc:docMkLst>
      <pc:sldChg chg="del">
        <pc:chgData name="גד לידרור" userId="d6a2613b-2562-45d9-9052-d4c3e387aa99" providerId="ADAL" clId="{A5645226-EB7D-44B8-A588-8E978ED5DCA3}" dt="2019-06-18T12:07:56.549" v="21" actId="2696"/>
        <pc:sldMkLst>
          <pc:docMk/>
          <pc:sldMk cId="0" sldId="257"/>
        </pc:sldMkLst>
      </pc:sldChg>
      <pc:sldChg chg="del">
        <pc:chgData name="גד לידרור" userId="d6a2613b-2562-45d9-9052-d4c3e387aa99" providerId="ADAL" clId="{A5645226-EB7D-44B8-A588-8E978ED5DCA3}" dt="2019-06-18T12:07:56.592" v="22" actId="2696"/>
        <pc:sldMkLst>
          <pc:docMk/>
          <pc:sldMk cId="0" sldId="258"/>
        </pc:sldMkLst>
      </pc:sldChg>
      <pc:sldChg chg="del">
        <pc:chgData name="גד לידרור" userId="d6a2613b-2562-45d9-9052-d4c3e387aa99" providerId="ADAL" clId="{A5645226-EB7D-44B8-A588-8E978ED5DCA3}" dt="2019-06-18T12:07:56.637" v="23" actId="2696"/>
        <pc:sldMkLst>
          <pc:docMk/>
          <pc:sldMk cId="0" sldId="259"/>
        </pc:sldMkLst>
      </pc:sldChg>
      <pc:sldChg chg="del">
        <pc:chgData name="גד לידרור" userId="d6a2613b-2562-45d9-9052-d4c3e387aa99" providerId="ADAL" clId="{A5645226-EB7D-44B8-A588-8E978ED5DCA3}" dt="2019-06-18T12:07:56.675" v="24" actId="2696"/>
        <pc:sldMkLst>
          <pc:docMk/>
          <pc:sldMk cId="0" sldId="260"/>
        </pc:sldMkLst>
      </pc:sldChg>
      <pc:sldChg chg="del">
        <pc:chgData name="גד לידרור" userId="d6a2613b-2562-45d9-9052-d4c3e387aa99" providerId="ADAL" clId="{A5645226-EB7D-44B8-A588-8E978ED5DCA3}" dt="2019-06-18T12:07:56.747" v="25" actId="2696"/>
        <pc:sldMkLst>
          <pc:docMk/>
          <pc:sldMk cId="0" sldId="261"/>
        </pc:sldMkLst>
      </pc:sldChg>
      <pc:sldChg chg="del">
        <pc:chgData name="גד לידרור" userId="d6a2613b-2562-45d9-9052-d4c3e387aa99" providerId="ADAL" clId="{A5645226-EB7D-44B8-A588-8E978ED5DCA3}" dt="2019-06-18T12:07:56.782" v="26" actId="2696"/>
        <pc:sldMkLst>
          <pc:docMk/>
          <pc:sldMk cId="0" sldId="262"/>
        </pc:sldMkLst>
      </pc:sldChg>
      <pc:sldChg chg="addSp delSp modSp">
        <pc:chgData name="גד לידרור" userId="d6a2613b-2562-45d9-9052-d4c3e387aa99" providerId="ADAL" clId="{A5645226-EB7D-44B8-A588-8E978ED5DCA3}" dt="2019-06-18T12:07:49.115" v="20" actId="1076"/>
        <pc:sldMkLst>
          <pc:docMk/>
          <pc:sldMk cId="0" sldId="263"/>
        </pc:sldMkLst>
        <pc:spChg chg="mod">
          <ac:chgData name="גד לידרור" userId="d6a2613b-2562-45d9-9052-d4c3e387aa99" providerId="ADAL" clId="{A5645226-EB7D-44B8-A588-8E978ED5DCA3}" dt="2019-06-18T12:07:13.254" v="16"/>
          <ac:spMkLst>
            <pc:docMk/>
            <pc:sldMk cId="0" sldId="263"/>
            <ac:spMk id="6" creationId="{123216E3-0DAF-4BA1-9349-21637F879B94}"/>
          </ac:spMkLst>
        </pc:spChg>
        <pc:picChg chg="del">
          <ac:chgData name="גד לידרור" userId="d6a2613b-2562-45d9-9052-d4c3e387aa99" providerId="ADAL" clId="{A5645226-EB7D-44B8-A588-8E978ED5DCA3}" dt="2019-06-18T12:07:39.790" v="17" actId="478"/>
          <ac:picMkLst>
            <pc:docMk/>
            <pc:sldMk cId="0" sldId="263"/>
            <ac:picMk id="15" creationId="{7076C70D-3986-4918-9AE1-E91687705A12}"/>
          </ac:picMkLst>
        </pc:picChg>
        <pc:picChg chg="add mod">
          <ac:chgData name="גד לידרור" userId="d6a2613b-2562-45d9-9052-d4c3e387aa99" providerId="ADAL" clId="{A5645226-EB7D-44B8-A588-8E978ED5DCA3}" dt="2019-06-18T12:07:49.115" v="20" actId="1076"/>
          <ac:picMkLst>
            <pc:docMk/>
            <pc:sldMk cId="0" sldId="263"/>
            <ac:picMk id="5122" creationId="{6485B2A7-F116-49C8-9B7B-B3FE758136E7}"/>
          </ac:picMkLst>
        </pc:picChg>
      </pc:sldChg>
      <pc:sldChg chg="del">
        <pc:chgData name="גד לידרור" userId="d6a2613b-2562-45d9-9052-d4c3e387aa99" providerId="ADAL" clId="{A5645226-EB7D-44B8-A588-8E978ED5DCA3}" dt="2019-06-18T12:07:56.805" v="28" actId="2696"/>
        <pc:sldMkLst>
          <pc:docMk/>
          <pc:sldMk cId="0" sldId="264"/>
        </pc:sldMkLst>
      </pc:sldChg>
      <pc:sldChg chg="delSp add del">
        <pc:chgData name="גד לידרור" userId="d6a2613b-2562-45d9-9052-d4c3e387aa99" providerId="ADAL" clId="{A5645226-EB7D-44B8-A588-8E978ED5DCA3}" dt="2019-06-18T12:09:39.674" v="39" actId="2696"/>
        <pc:sldMkLst>
          <pc:docMk/>
          <pc:sldMk cId="1349685068" sldId="264"/>
        </pc:sldMkLst>
        <pc:spChg chg="del">
          <ac:chgData name="גד לידרור" userId="d6a2613b-2562-45d9-9052-d4c3e387aa99" providerId="ADAL" clId="{A5645226-EB7D-44B8-A588-8E978ED5DCA3}" dt="2019-06-18T12:08:26.358" v="31" actId="478"/>
          <ac:spMkLst>
            <pc:docMk/>
            <pc:sldMk cId="1349685068" sldId="264"/>
            <ac:spMk id="2" creationId="{34EB1D25-5840-4841-A928-DE832D86E127}"/>
          </ac:spMkLst>
        </pc:spChg>
        <pc:spChg chg="del">
          <ac:chgData name="גד לידרור" userId="d6a2613b-2562-45d9-9052-d4c3e387aa99" providerId="ADAL" clId="{A5645226-EB7D-44B8-A588-8E978ED5DCA3}" dt="2019-06-18T12:08:28.087" v="32" actId="478"/>
          <ac:spMkLst>
            <pc:docMk/>
            <pc:sldMk cId="1349685068" sldId="264"/>
            <ac:spMk id="3" creationId="{8B0460F3-91D7-4F1E-8690-CAF02DEA2B93}"/>
          </ac:spMkLst>
        </pc:spChg>
      </pc:sldChg>
      <pc:sldChg chg="addSp delSp modSp add">
        <pc:chgData name="גד לידרור" userId="d6a2613b-2562-45d9-9052-d4c3e387aa99" providerId="ADAL" clId="{A5645226-EB7D-44B8-A588-8E978ED5DCA3}" dt="2019-06-18T12:18:45.073" v="224" actId="20577"/>
        <pc:sldMkLst>
          <pc:docMk/>
          <pc:sldMk cId="2990181021" sldId="265"/>
        </pc:sldMkLst>
        <pc:spChg chg="del">
          <ac:chgData name="גד לידרור" userId="d6a2613b-2562-45d9-9052-d4c3e387aa99" providerId="ADAL" clId="{A5645226-EB7D-44B8-A588-8E978ED5DCA3}" dt="2019-06-18T12:09:13.791" v="35" actId="478"/>
          <ac:spMkLst>
            <pc:docMk/>
            <pc:sldMk cId="2990181021" sldId="265"/>
            <ac:spMk id="2" creationId="{621A77CE-DC0A-4D95-B0C6-BFE1E54CF8E7}"/>
          </ac:spMkLst>
        </pc:spChg>
        <pc:spChg chg="add mod">
          <ac:chgData name="גד לידרור" userId="d6a2613b-2562-45d9-9052-d4c3e387aa99" providerId="ADAL" clId="{A5645226-EB7D-44B8-A588-8E978ED5DCA3}" dt="2019-06-18T12:18:45.073" v="224" actId="20577"/>
          <ac:spMkLst>
            <pc:docMk/>
            <pc:sldMk cId="2990181021" sldId="265"/>
            <ac:spMk id="4" creationId="{F9DAA972-6906-4503-BBE6-B75280319F44}"/>
          </ac:spMkLst>
        </pc:spChg>
        <pc:spChg chg="add mod">
          <ac:chgData name="גד לידרור" userId="d6a2613b-2562-45d9-9052-d4c3e387aa99" providerId="ADAL" clId="{A5645226-EB7D-44B8-A588-8E978ED5DCA3}" dt="2019-06-18T12:10:11.455" v="76" actId="20577"/>
          <ac:spMkLst>
            <pc:docMk/>
            <pc:sldMk cId="2990181021" sldId="265"/>
            <ac:spMk id="5" creationId="{D96328C0-3549-4135-A9D9-FBAA78DEDDC7}"/>
          </ac:spMkLst>
        </pc:spChg>
        <pc:picChg chg="add del mod">
          <ac:chgData name="גד לידרור" userId="d6a2613b-2562-45d9-9052-d4c3e387aa99" providerId="ADAL" clId="{A5645226-EB7D-44B8-A588-8E978ED5DCA3}" dt="2019-06-18T12:15:03.766" v="192" actId="478"/>
          <ac:picMkLst>
            <pc:docMk/>
            <pc:sldMk cId="2990181021" sldId="265"/>
            <ac:picMk id="6" creationId="{E92DF8F1-E0A7-4D9D-9CB0-D1EF919E1323}"/>
          </ac:picMkLst>
        </pc:picChg>
        <pc:picChg chg="add mod">
          <ac:chgData name="גד לידרור" userId="d6a2613b-2562-45d9-9052-d4c3e387aa99" providerId="ADAL" clId="{A5645226-EB7D-44B8-A588-8E978ED5DCA3}" dt="2019-06-18T12:18:10.173" v="217" actId="1076"/>
          <ac:picMkLst>
            <pc:docMk/>
            <pc:sldMk cId="2990181021" sldId="265"/>
            <ac:picMk id="7" creationId="{36E83850-3E01-4AAF-9506-D07D966AC6B1}"/>
          </ac:picMkLst>
        </pc:picChg>
        <pc:cxnChg chg="add mod">
          <ac:chgData name="גד לידרור" userId="d6a2613b-2562-45d9-9052-d4c3e387aa99" providerId="ADAL" clId="{A5645226-EB7D-44B8-A588-8E978ED5DCA3}" dt="2019-06-18T12:18:00.184" v="213" actId="1582"/>
          <ac:cxnSpMkLst>
            <pc:docMk/>
            <pc:sldMk cId="2990181021" sldId="265"/>
            <ac:cxnSpMk id="9" creationId="{514A7AEE-0881-4A3B-A400-9D2EE600EBBB}"/>
          </ac:cxnSpMkLst>
        </pc:cxnChg>
        <pc:cxnChg chg="add mod">
          <ac:chgData name="גד לידרור" userId="d6a2613b-2562-45d9-9052-d4c3e387aa99" providerId="ADAL" clId="{A5645226-EB7D-44B8-A588-8E978ED5DCA3}" dt="2019-06-18T12:18:21.018" v="220" actId="14100"/>
          <ac:cxnSpMkLst>
            <pc:docMk/>
            <pc:sldMk cId="2990181021" sldId="265"/>
            <ac:cxnSpMk id="10" creationId="{0985D350-5C34-4542-8C9B-9A3578165952}"/>
          </ac:cxnSpMkLst>
        </pc:cxnChg>
        <pc:cxnChg chg="add mod">
          <ac:chgData name="גד לידרור" userId="d6a2613b-2562-45d9-9052-d4c3e387aa99" providerId="ADAL" clId="{A5645226-EB7D-44B8-A588-8E978ED5DCA3}" dt="2019-06-18T12:18:36.087" v="223" actId="1076"/>
          <ac:cxnSpMkLst>
            <pc:docMk/>
            <pc:sldMk cId="2990181021" sldId="265"/>
            <ac:cxnSpMk id="13" creationId="{BC376C28-CCBD-4B29-A3FD-242B4DC5F385}"/>
          </ac:cxnSpMkLst>
        </pc:cxnChg>
      </pc:sldChg>
      <pc:sldChg chg="addSp delSp modSp add">
        <pc:chgData name="גד לידרור" userId="d6a2613b-2562-45d9-9052-d4c3e387aa99" providerId="ADAL" clId="{A5645226-EB7D-44B8-A588-8E978ED5DCA3}" dt="2019-06-18T12:23:18.789" v="268" actId="14100"/>
        <pc:sldMkLst>
          <pc:docMk/>
          <pc:sldMk cId="1881479858" sldId="266"/>
        </pc:sldMkLst>
        <pc:spChg chg="del">
          <ac:chgData name="גד לידרור" userId="d6a2613b-2562-45d9-9052-d4c3e387aa99" providerId="ADAL" clId="{A5645226-EB7D-44B8-A588-8E978ED5DCA3}" dt="2019-06-18T12:19:00.022" v="225" actId="478"/>
          <ac:spMkLst>
            <pc:docMk/>
            <pc:sldMk cId="1881479858" sldId="266"/>
            <ac:spMk id="2" creationId="{878CB8D7-3759-4EEE-A759-3E2868728B4E}"/>
          </ac:spMkLst>
        </pc:spChg>
        <pc:spChg chg="add mod">
          <ac:chgData name="גד לידרור" userId="d6a2613b-2562-45d9-9052-d4c3e387aa99" providerId="ADAL" clId="{A5645226-EB7D-44B8-A588-8E978ED5DCA3}" dt="2019-06-18T12:22:36.030" v="260" actId="20577"/>
          <ac:spMkLst>
            <pc:docMk/>
            <pc:sldMk cId="1881479858" sldId="266"/>
            <ac:spMk id="4" creationId="{D124EB6B-7DC7-45CA-9258-3239D9692534}"/>
          </ac:spMkLst>
        </pc:spChg>
        <pc:picChg chg="add mod">
          <ac:chgData name="גד לידרור" userId="d6a2613b-2562-45d9-9052-d4c3e387aa99" providerId="ADAL" clId="{A5645226-EB7D-44B8-A588-8E978ED5DCA3}" dt="2019-06-18T12:22:45.601" v="261" actId="14100"/>
          <ac:picMkLst>
            <pc:docMk/>
            <pc:sldMk cId="1881479858" sldId="266"/>
            <ac:picMk id="5" creationId="{7BDFF822-35DB-4650-BB70-91F19A29A7D4}"/>
          </ac:picMkLst>
        </pc:picChg>
        <pc:cxnChg chg="add mod">
          <ac:chgData name="גד לידרור" userId="d6a2613b-2562-45d9-9052-d4c3e387aa99" providerId="ADAL" clId="{A5645226-EB7D-44B8-A588-8E978ED5DCA3}" dt="2019-06-18T12:23:00.972" v="265" actId="14100"/>
          <ac:cxnSpMkLst>
            <pc:docMk/>
            <pc:sldMk cId="1881479858" sldId="266"/>
            <ac:cxnSpMk id="6" creationId="{5044CB57-0A61-4C45-B0F5-BB8EB0321849}"/>
          </ac:cxnSpMkLst>
        </pc:cxnChg>
        <pc:cxnChg chg="add mod">
          <ac:chgData name="גד לידרור" userId="d6a2613b-2562-45d9-9052-d4c3e387aa99" providerId="ADAL" clId="{A5645226-EB7D-44B8-A588-8E978ED5DCA3}" dt="2019-06-18T12:23:18.789" v="268" actId="14100"/>
          <ac:cxnSpMkLst>
            <pc:docMk/>
            <pc:sldMk cId="1881479858" sldId="266"/>
            <ac:cxnSpMk id="9" creationId="{4C7247B8-6232-4D77-B13D-3A314A63B1A6}"/>
          </ac:cxnSpMkLst>
        </pc:cxnChg>
      </pc:sldChg>
      <pc:sldChg chg="addSp delSp modSp add">
        <pc:chgData name="גד לידרור" userId="d6a2613b-2562-45d9-9052-d4c3e387aa99" providerId="ADAL" clId="{A5645226-EB7D-44B8-A588-8E978ED5DCA3}" dt="2019-06-18T12:28:35.069" v="320" actId="20577"/>
        <pc:sldMkLst>
          <pc:docMk/>
          <pc:sldMk cId="133131506" sldId="267"/>
        </pc:sldMkLst>
        <pc:spChg chg="del">
          <ac:chgData name="גד לידרור" userId="d6a2613b-2562-45d9-9052-d4c3e387aa99" providerId="ADAL" clId="{A5645226-EB7D-44B8-A588-8E978ED5DCA3}" dt="2019-06-18T12:23:49.775" v="271" actId="478"/>
          <ac:spMkLst>
            <pc:docMk/>
            <pc:sldMk cId="133131506" sldId="267"/>
            <ac:spMk id="2" creationId="{FD5B29D3-1C6B-4BCA-9B8C-53B3B6595A5C}"/>
          </ac:spMkLst>
        </pc:spChg>
        <pc:spChg chg="add mod">
          <ac:chgData name="גד לידרור" userId="d6a2613b-2562-45d9-9052-d4c3e387aa99" providerId="ADAL" clId="{A5645226-EB7D-44B8-A588-8E978ED5DCA3}" dt="2019-06-18T12:28:35.069" v="320" actId="20577"/>
          <ac:spMkLst>
            <pc:docMk/>
            <pc:sldMk cId="133131506" sldId="267"/>
            <ac:spMk id="4" creationId="{6F1112A3-757F-4526-9AB4-30FB1A80F013}"/>
          </ac:spMkLst>
        </pc:spChg>
      </pc:sldChg>
      <pc:sldChg chg="addSp delSp modSp add">
        <pc:chgData name="גד לידרור" userId="d6a2613b-2562-45d9-9052-d4c3e387aa99" providerId="ADAL" clId="{A5645226-EB7D-44B8-A588-8E978ED5DCA3}" dt="2019-06-18T12:30:52.269" v="494" actId="6549"/>
        <pc:sldMkLst>
          <pc:docMk/>
          <pc:sldMk cId="3245938121" sldId="268"/>
        </pc:sldMkLst>
        <pc:spChg chg="add del mod">
          <ac:chgData name="גד לידרור" userId="d6a2613b-2562-45d9-9052-d4c3e387aa99" providerId="ADAL" clId="{A5645226-EB7D-44B8-A588-8E978ED5DCA3}" dt="2019-06-18T12:29:19.791" v="337" actId="14100"/>
          <ac:spMkLst>
            <pc:docMk/>
            <pc:sldMk cId="3245938121" sldId="268"/>
            <ac:spMk id="2" creationId="{EFF1EDA2-49A1-499A-B1BA-6F95E3A15F97}"/>
          </ac:spMkLst>
        </pc:spChg>
        <pc:spChg chg="add mod">
          <ac:chgData name="גד לידרור" userId="d6a2613b-2562-45d9-9052-d4c3e387aa99" providerId="ADAL" clId="{A5645226-EB7D-44B8-A588-8E978ED5DCA3}" dt="2019-06-18T12:30:52.269" v="494" actId="6549"/>
          <ac:spMkLst>
            <pc:docMk/>
            <pc:sldMk cId="3245938121" sldId="268"/>
            <ac:spMk id="4" creationId="{A3E83693-E147-403C-9A38-BA0B5801E108}"/>
          </ac:spMkLst>
        </pc:spChg>
      </pc:sldChg>
      <pc:sldChg chg="addSp modSp add">
        <pc:chgData name="גד לידרור" userId="d6a2613b-2562-45d9-9052-d4c3e387aa99" providerId="ADAL" clId="{A5645226-EB7D-44B8-A588-8E978ED5DCA3}" dt="2019-06-18T12:35:03.629" v="576" actId="1076"/>
        <pc:sldMkLst>
          <pc:docMk/>
          <pc:sldMk cId="2044182688" sldId="269"/>
        </pc:sldMkLst>
        <pc:spChg chg="mod">
          <ac:chgData name="גד לידרור" userId="d6a2613b-2562-45d9-9052-d4c3e387aa99" providerId="ADAL" clId="{A5645226-EB7D-44B8-A588-8E978ED5DCA3}" dt="2019-06-18T12:32:03.564" v="547" actId="1076"/>
          <ac:spMkLst>
            <pc:docMk/>
            <pc:sldMk cId="2044182688" sldId="269"/>
            <ac:spMk id="2" creationId="{8B9CFD0A-90E7-4838-B47A-554A9968C6AF}"/>
          </ac:spMkLst>
        </pc:spChg>
        <pc:spChg chg="add mod">
          <ac:chgData name="גד לידרור" userId="d6a2613b-2562-45d9-9052-d4c3e387aa99" providerId="ADAL" clId="{A5645226-EB7D-44B8-A588-8E978ED5DCA3}" dt="2019-06-18T12:34:17.133" v="569" actId="1076"/>
          <ac:spMkLst>
            <pc:docMk/>
            <pc:sldMk cId="2044182688" sldId="269"/>
            <ac:spMk id="4" creationId="{CC279BFD-A230-45BB-BA61-45DB38DD11B8}"/>
          </ac:spMkLst>
        </pc:spChg>
        <pc:spChg chg="add mod">
          <ac:chgData name="גד לידרור" userId="d6a2613b-2562-45d9-9052-d4c3e387aa99" providerId="ADAL" clId="{A5645226-EB7D-44B8-A588-8E978ED5DCA3}" dt="2019-06-18T12:34:59.332" v="575" actId="1076"/>
          <ac:spMkLst>
            <pc:docMk/>
            <pc:sldMk cId="2044182688" sldId="269"/>
            <ac:spMk id="5" creationId="{B82481EA-747B-419D-82B9-54635BF660E4}"/>
          </ac:spMkLst>
        </pc:spChg>
        <pc:cxnChg chg="add mod">
          <ac:chgData name="גד לידרור" userId="d6a2613b-2562-45d9-9052-d4c3e387aa99" providerId="ADAL" clId="{A5645226-EB7D-44B8-A588-8E978ED5DCA3}" dt="2019-06-18T12:35:03.629" v="576" actId="1076"/>
          <ac:cxnSpMkLst>
            <pc:docMk/>
            <pc:sldMk cId="2044182688" sldId="269"/>
            <ac:cxnSpMk id="7" creationId="{018422B8-CFE7-47ED-B89B-C0DD4EE114EA}"/>
          </ac:cxnSpMkLst>
        </pc:cxnChg>
      </pc:sldChg>
      <pc:sldChg chg="addSp delSp modSp add">
        <pc:chgData name="גד לידרור" userId="d6a2613b-2562-45d9-9052-d4c3e387aa99" providerId="ADAL" clId="{A5645226-EB7D-44B8-A588-8E978ED5DCA3}" dt="2019-06-18T12:35:58.581" v="591" actId="1076"/>
        <pc:sldMkLst>
          <pc:docMk/>
          <pc:sldMk cId="4057712763" sldId="270"/>
        </pc:sldMkLst>
        <pc:spChg chg="del">
          <ac:chgData name="גד לידרור" userId="d6a2613b-2562-45d9-9052-d4c3e387aa99" providerId="ADAL" clId="{A5645226-EB7D-44B8-A588-8E978ED5DCA3}" dt="2019-06-18T12:35:16.126" v="579" actId="478"/>
          <ac:spMkLst>
            <pc:docMk/>
            <pc:sldMk cId="4057712763" sldId="270"/>
            <ac:spMk id="2" creationId="{DFF77839-6799-4D9D-A47B-8C5C465CE3AE}"/>
          </ac:spMkLst>
        </pc:spChg>
        <pc:spChg chg="add mod">
          <ac:chgData name="גד לידרור" userId="d6a2613b-2562-45d9-9052-d4c3e387aa99" providerId="ADAL" clId="{A5645226-EB7D-44B8-A588-8E978ED5DCA3}" dt="2019-06-18T12:35:47.219" v="589" actId="1076"/>
          <ac:spMkLst>
            <pc:docMk/>
            <pc:sldMk cId="4057712763" sldId="270"/>
            <ac:spMk id="4" creationId="{06769B9E-4036-4D6E-B18C-9BC9E3BE132B}"/>
          </ac:spMkLst>
        </pc:spChg>
        <pc:spChg chg="add mod">
          <ac:chgData name="גד לידרור" userId="d6a2613b-2562-45d9-9052-d4c3e387aa99" providerId="ADAL" clId="{A5645226-EB7D-44B8-A588-8E978ED5DCA3}" dt="2019-06-18T12:35:58.581" v="591" actId="1076"/>
          <ac:spMkLst>
            <pc:docMk/>
            <pc:sldMk cId="4057712763" sldId="270"/>
            <ac:spMk id="5" creationId="{F333ED2E-C248-4E10-97E5-0E0B810E314B}"/>
          </ac:spMkLst>
        </pc:spChg>
        <pc:cxnChg chg="add mod">
          <ac:chgData name="גד לידרור" userId="d6a2613b-2562-45d9-9052-d4c3e387aa99" providerId="ADAL" clId="{A5645226-EB7D-44B8-A588-8E978ED5DCA3}" dt="2019-06-18T12:35:54.051" v="590" actId="1076"/>
          <ac:cxnSpMkLst>
            <pc:docMk/>
            <pc:sldMk cId="4057712763" sldId="270"/>
            <ac:cxnSpMk id="6" creationId="{6C679946-C708-47F1-B275-6B223DF31EBF}"/>
          </ac:cxnSpMkLst>
        </pc:cxnChg>
      </pc:sldChg>
      <pc:sldChg chg="modSp add">
        <pc:chgData name="גד לידרור" userId="d6a2613b-2562-45d9-9052-d4c3e387aa99" providerId="ADAL" clId="{A5645226-EB7D-44B8-A588-8E978ED5DCA3}" dt="2019-06-18T12:36:28.129" v="609" actId="1076"/>
        <pc:sldMkLst>
          <pc:docMk/>
          <pc:sldMk cId="654533668" sldId="271"/>
        </pc:sldMkLst>
        <pc:spChg chg="mod">
          <ac:chgData name="גד לידרור" userId="d6a2613b-2562-45d9-9052-d4c3e387aa99" providerId="ADAL" clId="{A5645226-EB7D-44B8-A588-8E978ED5DCA3}" dt="2019-06-18T12:36:28.129" v="609" actId="1076"/>
          <ac:spMkLst>
            <pc:docMk/>
            <pc:sldMk cId="654533668" sldId="271"/>
            <ac:spMk id="2" creationId="{B9C67C07-7090-4F9A-93AE-F0519F4651D6}"/>
          </ac:spMkLst>
        </pc:spChg>
      </pc:sldChg>
      <pc:sldMasterChg chg="delSldLayout">
        <pc:chgData name="גד לידרור" userId="d6a2613b-2562-45d9-9052-d4c3e387aa99" providerId="ADAL" clId="{A5645226-EB7D-44B8-A588-8E978ED5DCA3}" dt="2019-06-18T12:07:56.806" v="29" actId="2696"/>
        <pc:sldMasterMkLst>
          <pc:docMk/>
          <pc:sldMasterMk cId="0" sldId="2147483660"/>
        </pc:sldMasterMkLst>
        <pc:sldLayoutChg chg="del">
          <pc:chgData name="גד לידרור" userId="d6a2613b-2562-45d9-9052-d4c3e387aa99" providerId="ADAL" clId="{A5645226-EB7D-44B8-A588-8E978ED5DCA3}" dt="2019-06-18T12:07:56.784" v="27" actId="2696"/>
          <pc:sldLayoutMkLst>
            <pc:docMk/>
            <pc:sldMasterMk cId="0" sldId="2147483660"/>
            <pc:sldLayoutMk cId="3232783020" sldId="2147483735"/>
          </pc:sldLayoutMkLst>
        </pc:sldLayoutChg>
        <pc:sldLayoutChg chg="del">
          <pc:chgData name="גד לידרור" userId="d6a2613b-2562-45d9-9052-d4c3e387aa99" providerId="ADAL" clId="{A5645226-EB7D-44B8-A588-8E978ED5DCA3}" dt="2019-06-18T12:07:56.806" v="29" actId="2696"/>
          <pc:sldLayoutMkLst>
            <pc:docMk/>
            <pc:sldMasterMk cId="0" sldId="2147483660"/>
            <pc:sldLayoutMk cId="1832264566" sldId="214748373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1588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1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F8147B6-557F-400B-8A5F-B047E25F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1D89A55-9068-4571-BAD0-42955A839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B9ACE8E-AF92-4618-BC81-232E2CE2C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EF00983-2203-4CF1-A425-3BB911C7E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E2C246B-3F40-41BF-B1D9-E5A5B0D85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DE4403A-D2F2-4588-A5B5-CF3D91F65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112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833D52-8910-4F6A-BF13-F8380E40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4BEE023-E788-41AA-A301-D7965CC74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D6A41B3-3646-44F7-8C49-D4D9FFB32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64C2922-DEF9-4125-9C06-E4FBBEFA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6D75630-A62C-4DCC-A2AA-7CC83B8D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6446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D79446E-978E-4A2F-A749-5B5A05606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3CC2E9B-B5E3-4214-A771-5C58D34D7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DF5EAC5-EBA0-4CD3-871D-F0A85958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492E044-9D19-4128-AFED-3C35503F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05BF59A-CE89-48B6-948B-A78D7792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2299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1D9CDB-B7E7-4BCC-A470-D97D63856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951721F-FC6E-4730-B919-BE02C26DC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1080FA-6F19-41BF-A549-C239360A3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4F75992-F685-4066-9B41-EB1D6B75D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59003B3-78F4-4EEF-9677-7BB7DC87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3242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A0F753-6BFB-4B68-83D6-DF23321F7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489485-F119-47C4-8CC4-B55566D85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31E060A-A38B-46BF-98DC-12860648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BDE71EC-05CC-456B-897E-78321006C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DB9CDFE-9A71-443D-B379-4AE8DC13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4514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A23011-7311-4C0F-A5E2-1F1972731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909F41D-3759-47F2-AD6A-05A43874F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4B2DD5E-59F1-4C07-B976-14E5DADF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39B52A4-F473-4AC9-A891-FD40D3FDB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926443F-BF19-49C7-B21E-A4106E6F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4839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7446E0-47F0-4C3C-AA86-A8BFF9D69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7D4347-06C1-4A7C-BECF-9AE04F528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5F9E5A6-0896-46F4-A720-E3B73F488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BC53B2F-2676-4B51-9468-C4BA0394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906E234-BB98-462A-8728-6F8765674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F3822EF-2536-4660-A260-FA46B0F0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9941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9CBED9-10BA-413A-A7B5-2F00AFFB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315C4BA-A67C-4740-A330-8DAB95B23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7302347-BC3A-44A3-85E5-DC87D58C3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BE9AFD7-8BCD-4C49-8CE0-B18689082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6A1FEC9-4FA4-4C36-918C-9CC9D4B03D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68CDA11B-B50A-45CA-833A-41F1C9F5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FFE1C2D-72E7-4133-95CA-8ABD3965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20671C3B-0027-4947-AE98-CF0ADD3C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6027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95B2A3-628B-416A-B1BC-234D6EA8C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A2F5340-046F-4D2A-A577-F4B12A184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80A6B14-40BE-4519-9346-6A801AF81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13FF98D-58ED-493E-81CB-8D97112A6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1369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5B96B18-41CA-423D-8DD7-1F49FCF07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6A0EC96-FA42-4D2A-8F80-90D2399C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D43C404-CEDD-424A-A17A-4E136EEA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026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3ADD5E-875A-46D1-AACD-D8CBFEE48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8132513-9C6E-4162-8636-5946260B8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D762132-CD11-4B70-8AC9-D6D299C0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69ACB5E-6A16-49B8-9FFE-0204E0EA7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6084A82-6DB5-416C-B86E-5521CA51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8109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CF2AD27-356E-4790-AC67-07A2AB9B3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DC9CC4-AE21-487B-AF5B-75869D89D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388841A-8BFA-47F1-AC2E-814DE33ED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9843558-E684-46B1-9C39-447527E4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81B1E7A-E681-4A5F-BD95-A052BA2A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A152D13-4353-4AC8-845F-CC1704E6A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0683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DB71F9A-F948-4EF0-8BF5-0E17B3B5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020BD5F-CD46-4500-9920-C87FEDD18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A638844-3221-42F3-AE84-52E73C4E5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EE6B124-D66B-4D98-8215-DAA5BDE8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AB7940E-A370-44BA-88B0-D61157CD2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524D320-2DC5-4C19-956A-B1A52C25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9417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8AFE6DB-D034-4783-90A7-94B41BB5D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388D68B-3E3D-4B2D-ADED-34235969B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0F2407B-47A6-423A-A9CE-622C8B391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25813E6-5C22-4FC8-A772-DB3C9FB6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63812A4-B022-477F-8182-6721CAFB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7630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E8F8286-11EA-4BBE-AE78-50875D7350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109A691-513E-4902-804D-41A721B6C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C956B64-7A56-47FA-81E6-DE425BFD8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DB8EFB2-DF5A-4574-94F2-DADD0B08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5F9637E-4570-43D1-BC57-975665ED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31546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236F363-D4DA-424A-8AFC-141CE794C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38C8B2D-C7F9-47D4-9FF3-5BCE4108C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CADDFDF-51D8-430A-838D-BD7EEE61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2607E08-1157-47A5-BD55-C8E8C622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286365E-ECDB-49CB-BE6C-E412DB23C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92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95F958-D83C-4534-AEBF-8C9C785A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78FDEA6-7B96-44DF-A4AE-2D1DB8719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47E54B0-F224-4DA3-A804-5639FF7F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225D9AD-452D-48D7-935F-49DD44D6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B2DF20F-3804-4159-9EF7-72BA827BD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006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A7083F9-AB83-4544-BE17-A348FC600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4CC5FB1-B299-46A3-8C97-6886831A2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344C8A0-2DF2-4F42-B2BC-E0DB6EBB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83733E7-605A-4840-AE1D-62A1D326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1033CBA-4F10-4D9F-8F0A-811CFEA6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25296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7AC197-365A-4203-B803-69E2D3FC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38DB68-09E1-47CD-8D16-B30A3A3E0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02603A2-89F7-43AC-ABD5-8D9BEB26F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4B61BC0-9EE0-4AC0-A7E2-474CEF867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9347F4B-9F97-492C-B9BB-2AEF8AEF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5F091C1-E3FC-4B02-A260-BBC919CE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1144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025C58-0BE1-4169-BB2B-DD26A7B8C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4FE33F5-07EF-404E-8C5F-629073221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319B116-8BC4-4122-8BB9-00FCA0BFF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449D6B7-F18B-4367-83BD-E5082105E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388606A-DB23-4011-BC30-AE95F3C05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127101A-4560-4D9D-A783-AA59B576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603C535C-1FF2-4708-A7FA-624D53C3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9244AF1-B589-44FA-ABCA-04B1FC22A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56376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2D1D5D4-8614-41F5-AFA8-AD4AE2ED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1198289-5E0B-4A30-8B84-43DD3DC53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66728AEA-2950-4B85-AAF0-2E9ECBFB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E8A76A4-3535-40A2-B08D-B88A1D84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448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26E1681-0DE9-45D2-AB06-81698674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0EA1FAB-485D-4287-AB2E-9F2E9FE73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597677E-6F61-49E1-9043-286BC4633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FC917CF-845A-4F75-B734-8F85B24A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60A1BF2-9D8F-4514-B38A-351CEC658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47513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64101435-0126-490A-9774-319B3D756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1C6AB4C-01D1-40DB-BF7D-E3C8DDAAE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C9A587F-D9A9-49C5-BA2A-3E4F44E3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1547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69E4318-A375-40C0-8D33-AC9BEDE8C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5EB9C2-7DFB-44BD-A30B-787335EE8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EAA51ED-0B1A-4A14-8A40-34ED83BA6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E7C6894-5622-47E9-8F14-C239E4AA6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05CA7D9-1768-427F-A811-84659774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2E46463-4D1A-4389-B4B0-CBB79C436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44286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08BC5B1-EEA3-482A-A2A2-DA62F2113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2661740-16D2-4CC8-A032-2C8FCF9333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0870747-F585-4176-918C-F19BD4BE6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0E4FC60-03BF-4AE4-9672-5AADDF70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C173627-59B2-47A6-831F-40813293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79C3089-EFAD-4E4B-8CAC-AF3A0A93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36350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73714BC-428B-43E8-81E0-A18F3F56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301E5F7-F32D-4B49-8D48-AB9646E83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B82924C-597E-47B6-997A-59454868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7403712-7517-4E7A-A577-38944A13B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DE14960-EB82-4EF4-84A3-5681C4B0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85510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AC4879D-19B2-4532-93CF-ECBAA7759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A26CFAA-677F-4B6D-9333-1E066D90E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58FEE82-E5A7-4D86-8637-AF6E75E3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5D5BEA1-EACA-44A2-ABD8-F0EC68D0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ADF1B7F-2180-462E-9CBE-8C6CC3BA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12953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0C62AC0-0A40-4361-8FE6-8980A533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48FEEC4-3FA5-4556-8A02-C40B56BC5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A63427D-AADD-41EF-9E0C-48E8942CD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E719042-173B-410B-A52A-6A87B901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74828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0A8F6EF-C770-4E03-9ACC-B4092675E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8FC9B6D-235C-4C9C-B4C6-13768C37F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17882FE-3987-4DAF-8E5D-591583425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FFD81AB-CACC-4355-9A11-E6195EA4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6C19CC1-4560-4252-8A8E-96450BB8A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30320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67C91AA-EC39-4BE9-8E32-BCDD42FA5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A0C8C1D-5266-4AF6-99E7-8587C7287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1B754D5-46B3-4443-BE0D-8B42CBA4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5D4B0B9-A731-4A2B-B870-7D18E0CE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F2F168F-B32B-4852-8518-F54F23EA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81388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3791452-E789-45A8-9BC2-14E5E46F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D26CDFE-5B4E-43EF-BB96-3B4DC216F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5DB3D4C-DB6C-4DC4-A227-09A74942A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6D8F390-211C-4854-8F5F-86553EB7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4F2482A-008F-43D6-966B-6A79015B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24311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B7390E1-3390-439C-BA3D-36DBAE139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FE6EE77-AD39-47EA-8553-AB0E007E5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0DDC333-0E55-4C39-A8B6-E28CDAA58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109E70B-3DE6-4BE6-8174-54C59669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D0D255C-DF47-4B08-ABAE-1830F65AA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DB998FF-0E5F-4B67-8306-49E010F35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947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269033-4E31-4FB4-BD26-A23E81B55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D261B01-1786-437D-A0EA-7DDBDE6C9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34994C-1AEA-4898-AE44-7712A9B6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33F7F4E-8568-42D0-9C55-F77C7830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0442B2F-53B6-4DDF-A1EA-69E08063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11670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9270AC-1B18-428A-B784-872DBE22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B66832C-3F83-4880-A432-DD0BADC30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3635678-4DE9-400A-A3B0-7FB0178FA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9DC14D7D-E71D-4D27-B62E-C95F49869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59553C7A-6F27-41C4-B9A5-2708A3751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B110276-DE65-472E-A89B-E9CB21878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F6726BB-5ABD-404E-B111-C04BFC490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984F3B7-09E0-4618-87A2-31136BAA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50964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C426B6-0777-40BC-AD98-A4D82814F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B2211AA-9050-448B-BA55-7A18157F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4B5E2F7-0DC0-4FEA-97BD-048C5414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81670D9-0F7F-4BD4-97D6-4C15EC19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84315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C77668F-8112-42B9-BF2A-0A130BA9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8586175-C669-47CE-9AEA-0FE69FF5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2A2D8CD-FEDB-421B-A0BA-E2FC73AA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21375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F133F7-CE04-4134-BD46-EC09261B3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3F8E1AF-1C11-4E6C-B89C-41A608680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09B8C3B-660F-4F60-A523-B520A878F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1250A44-F934-4F60-8630-1F993D7D2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81E6891-B24F-476C-B234-3939DC5B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98E390A-F2D9-4940-B8EC-52FEDDFE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30111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756EE2-199A-4229-8373-14F1FF171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98E8872D-F4FE-4281-A7D5-09922F283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738F60A-A70B-484B-BA9D-D97CAEE6F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60695AE-1B71-4C29-AFD7-61957039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71BCB51-C526-48CE-9989-F6855D26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409324C-C0DF-458D-86F1-A4F3EDD9C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91608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872B9E4-78A4-4B67-A28E-F5C915D3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9AB58C1-4D79-4820-967E-F6D5C9920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88B8C9C-1197-46AA-BFC4-F65723BC2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933BE6E-2011-47BF-9B91-BE5EF5AD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695267B-5AB7-49CC-B94A-2A2542AB6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2028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1CE5424-0DC5-4932-BBCE-9CA3A8513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B085E07-D21D-4947-8877-0504E6525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0692B02-3FC2-4BE5-B6EA-4AE6FC78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F40CDE9-7EB1-42D9-B0F1-0B6E8445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42244EE-B334-40B3-A833-8B181056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34155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2C7FB3-45E7-45AF-9A80-742CBDBA5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E1F802B-AF33-4D2C-8E5C-C47852B5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F4BC7D-7D95-43B0-93D7-C0F7497E4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B7DCF3F-7B29-4CF8-BFFA-8D230602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686C904-69B6-435E-BE02-B160B7A42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3977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AC7111-E9E4-4B4B-98F9-E1B598D0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0F10FDE-B5B2-4AFF-94AA-35FA75D28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B425B44-797E-441F-A031-FB2579DC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E4FEDCE-3CA0-4A29-AEA9-937FD9CF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7FDF35D-4027-43C4-8384-218A5A31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39428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DC46FC9-B2B1-41B2-8F64-7E688CEB2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E5F6ABC-0206-4467-9428-F6040DFF6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0C8D920-1FE8-4B18-907E-894D7D871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4A95306-26BD-4A6E-BF9B-3CBA8040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FE08990-32FB-4DA5-A384-5956A317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855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3D18BD-CEDE-495C-8F84-75312AFB8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D685005-C14A-43EB-9A34-F47C2FE1E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662B83E-3CAA-4C81-B4C7-3E668FD4B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6EF523B-C944-4862-8202-C637EE9F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51C54C9-8A36-4C84-AD97-61F1D358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28C1ECC-C07A-4925-A029-9608ECDDD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62516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0486B6-2935-4D27-8EF0-54BA4D952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53DE811-4834-4B7A-A810-F3769AAC0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9955A73-84A1-452B-BFF5-79B47FCB8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AF79115-83DA-417D-B4FF-D7E40D5D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C1CDE57-4E89-4170-B891-E21BCBDD8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5AC06F0-0FE0-4184-BCAA-00957A8B5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57948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CE326F-184D-44AD-84E1-3BF6D8000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96D2E60-6ACB-412F-871F-AB457A17B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34153EB-96A5-41EB-BBBF-0A905CEFD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32585EF-37A9-4AEA-881D-B449FB5C6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D01C16B-43EC-4A9E-A1F1-1C95AAE75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98291A1-6C3F-446C-9905-2C099881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91BC0C7-DAFF-4D2B-9351-769F4E3B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A62DA56-0BB9-4A12-939D-784773D5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87954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32F70DF-5019-4BC5-8DA8-9EEF8563D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E919513-30CC-4FBF-8E6D-E352B1E8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ED9C7A5-1567-484C-ABF6-740824FD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5D931EA-237C-4A71-B968-9253339D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43261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4F9FFC2B-7D7D-4A25-818E-8E19B1DEB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DF73434-7580-4409-B0CF-DDBA430D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51A80DE-7302-478B-90A5-A1A7FA8B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4778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24049AF-7B38-4BD8-A05F-6C371F96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1E69979-9434-425D-B78E-4331CDC75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EA03BF2-D609-4354-9284-2FB25C015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29FEA69-FD91-44F9-B4B9-62B83882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4A48F6B-C3AD-4146-92C1-BB1F2F216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EB6CC3D-9D64-44AB-8435-79CB11B8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42721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659996B-E5A9-46D8-9A97-A6EBDE5F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8C0408B-4EF9-4205-A893-15E5142C6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E9FA2B5-D354-4F2A-A9DA-0DC1BD0A9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088F756-7412-4B6D-BA46-F8A69EAF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478F1A0-F2BA-4D88-AD5F-377152AA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E3735B1-C91E-4175-9FEB-D6BD9F7EF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824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A464449-6678-4485-B7B9-73D883B5F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7D35B14-26B1-4814-9635-46582B3D8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0670275-D021-4A66-B028-B04E4AB85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96321E2-9EAF-471D-BADA-83493CC3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C83064D-7BEA-4CC1-B058-112004AC6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49459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CA411D4-61CD-4A09-931B-22CE1FBBE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F05CA2E-D766-4B61-9A6B-C99540321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FB1275-61CC-413C-9D2C-75104ECD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9A401B3-490A-4A58-8487-965014E7B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8F1A52C-3363-43F3-9D80-D07E9D5B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92755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33C2B91-F799-435D-8494-8A645732A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145FFF9-7566-4822-91B3-A53DCB246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7563034-A089-43E4-8647-ED0CB02D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E1EF7F2-D66B-4CB6-A903-79ED8F11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F6B25DF-C203-4BF9-B1E8-9855B4C5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1400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605CE59-DD7E-4560-AED9-BF06598F2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6A62438-EFD1-4720-9C8E-3A6E401CD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470FDB8-4129-44ED-8967-3001D7A1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BEE39D5-9FF7-4011-8D5B-151D9BDAF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96EE035-D9E4-492C-92E8-A369C414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0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15C113-B72D-48AA-BE86-410C862C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D4FABA-D21D-4F58-BFEC-B5C97D799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55A55F3-22E9-4643-924B-1BB5929FB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D77AABC-F741-41A2-84F9-323B9231A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92AE05BB-8863-4575-B3AC-DD4F32B65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2A8A5F9-2703-4B00-BB8B-4B7AB80BF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2AE7846-46F1-4251-A874-0111C59B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753C605-E23A-43E4-8CB9-0DE757F5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364123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CB0F023-F14C-45CC-A1C8-18AC728D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43490C1-A373-437A-B3F8-6247552FE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734FC64-6C4D-4A5A-8B2A-333B17F6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F58632E-E7B8-4441-ACE6-C4F128922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6316CB9-6C0D-416D-8B26-655BAC0E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4565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2EEEEB-28F5-4E79-96D7-9EDB96E7A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D6B7032-1CCC-4065-9666-DE4A11528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A1A7DF0-6A4D-4C33-BC05-EC32853E5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07A5588-3757-434C-BBBE-50C3B0E8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F54607F-925C-4DEB-BEF6-01510DD0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EA8DD05-F81F-4799-8AC4-0F496A3D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62431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AA72D4-E6EF-4CA8-8F0A-23C0C5BA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DFED70A-0255-4070-93B7-3C740140E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00D1EF9-D200-49AA-A303-CFFA467D3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F7E1399A-C6D9-42A1-905C-8B1DFC301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0E8048F-6260-4E17-85CE-7977BDBD0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D8B6CF8-6E65-41A2-ADB0-F712E343E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E42375D8-BE95-4540-97BF-8948067A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C797C996-7BEB-480F-918D-0E05D6AB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34877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C73D6BF-3F07-478A-B34D-D4B4EB905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6DB3C6F-CD77-4478-81BF-0AE54EAA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25DF6E9-4EBF-4479-92BD-43A36F1A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1600FF79-F61A-46B1-9724-394CC8E14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7813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2DFEBCD-8D98-4457-BFA0-77F2F3AD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0314177-0528-401A-99C5-DA278FF5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722604F-A969-4A9A-BA1B-07BFE2E4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76756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FC4716E-FB1A-456C-935C-3EFD916FA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5456A6C-CAA1-4851-805E-F764BDFB1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3AB4A6B-E19D-47F1-803C-627149E52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CFF282E-AF68-499A-BD2A-3748EDAFD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17000FB-335B-4E61-8085-23C48D34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363E25-AB9B-483D-9437-98CF6A7A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569460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DF2ADF-24AB-4CF9-961F-9F196A09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EAEE1C7B-3FB1-448D-88F8-900CD47DB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9FF6447-E775-4080-AC12-02BE3D32F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3BE407F-E456-462C-83E7-2502FF82A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5F12F78-146F-432B-823D-735CB95B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D739A8C-85BA-4187-B8E6-096AC35F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399498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C42DFC-3C69-4035-BF24-421C295D5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12A6E94-2C50-467A-A52E-DE742797E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62C331-681D-460F-AD98-1311B3B6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D71AACD-F1B8-4A5C-85C6-790222D07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59FB6E2-C97D-4AEC-A2E1-CF1C2AA9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08998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D91547A1-EF78-4FD8-A547-0774B0D4C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9531DA1-0362-47E4-9317-0E088B149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65F55A6-6868-4DC0-BDCD-83E114849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B30E1F2-D02C-4141-A518-479CA8C58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202C48E-F243-4329-B404-618353F1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842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3CA7238-7E37-4DD2-80D8-988A7C1CB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493D8C6-16E9-469E-89EB-E36185CA7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E4FC37F-B2E2-4C62-A090-68306EBD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F2BA5FDB-EB28-4843-9CE2-C9F0C55A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663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C9DED419-A159-4CF2-98A2-6E9A7DAD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9CFA6EB-2681-4C08-AB5D-73759EBB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81EA7F7-5156-426A-AF26-19DCB6D53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288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C7FCAD7-A90D-48CD-B1EB-E41A01BE8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19DD0DF-2647-4607-977B-DA80353B8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8AC531C-98B5-4947-A916-9775EC12A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3419F4D-9E3C-45A6-BDCF-77943C55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3569B4A-7DD1-41E5-B152-6BA46BA3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BD13487-C247-432C-8A62-6D82D3C45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992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-1" y="6492875"/>
            <a:ext cx="20487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C201252-DDAD-4166-8BC1-5120A8CB4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9071A2A-F20B-47EE-B6CD-9C879BEF8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F7EB911-1190-4FFA-9506-81774EB83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1FC18-F4D9-44B6-8AFB-57E14898CC54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100C6AD-C792-4A93-AE45-74AC6DF65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D614465-FB92-450D-AFFA-F65CF59D5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8CECD-FEDB-4D9E-9530-4291AEFF51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4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3736211F-9DAD-4D69-BC5B-704A2C77B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F00BD4A-A696-44C6-AED6-B35E7524F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62F06CA-D9C3-4423-92BF-3AF1E3793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F0D49-8285-4E2B-A4AE-6204158D5F95}" type="datetimeFigureOut">
              <a:rPr lang="he-IL" smtClean="0"/>
              <a:t>ט"ו/סיון/תשע"ט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980A63C-94A1-4686-8B7F-EFE7CA9F1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F7A4850-4E77-43E1-848F-2FAF3BF85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FDE9F-B662-4B5B-B74D-4A1AC41C59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890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E1C40D8-0B13-4E40-99AE-DDDB08558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F213396-C3F4-4FA6-AE19-46D4F3431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0258688-D97C-4BB5-A78C-7CB032293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FAFF06D-2EC5-41D8-8B09-9C9CE4542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A64F814-00FC-44FA-96BF-67C8FD5AD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12C1-7054-45EF-9369-3BB1A8500B7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867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7029E5B-8C5F-4D35-B84C-D9AE28839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4A3A53B-5F1E-4C96-976A-AF390A212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5428EC5-7058-45AE-ADD0-F8F8855EF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71745DF-F6DE-4470-A431-C4EB0ADEC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102FE0F-6A47-4540-843B-A82623EC6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0CC86-E4C8-40CB-8AEC-86925BC066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08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CBED0C19-8A2B-4D0A-8615-81F52F58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ED26EF8-B41D-4BEE-A751-A6CF519DE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5E102EA-DC87-4E61-997A-017F7EA9E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36976F1-C856-4A6F-BA98-A244EEBFC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3C0C511-67E0-4F05-A8FD-4F94E3254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FE94-13E8-4D31-8F96-2117C0E1E4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942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535D965-1520-4B5B-B678-D808D3215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C3BA9F0-8960-4807-814F-FB1CA416C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0DAA58A-FA13-41A5-938C-8B0AFA7FC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1F6DBA1-C1E0-42C7-B987-875DA141B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445E71B-303A-4116-82D5-3A90819DA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A7B9F-BFD3-4C97-B49A-03DCE36A5B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966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w3schools.com/" TargetMode="Externa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html_editors.asp" TargetMode="External"/><Relationship Id="rId2" Type="http://schemas.openxmlformats.org/officeDocument/2006/relationships/hyperlink" Target="https://www.w3schools.com/html/html_intro.asp" TargetMode="Externa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html/html_basic.asp" TargetMode="Externa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" TargetMode="External"/><Relationship Id="rId2" Type="http://schemas.openxmlformats.org/officeDocument/2006/relationships/hyperlink" Target="http://www.worldwildlife.org/who/index.html" TargetMode="Externa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קבוצה 7">
            <a:extLst>
              <a:ext uri="{FF2B5EF4-FFF2-40B4-BE49-F238E27FC236}">
                <a16:creationId xmlns:a16="http://schemas.microsoft.com/office/drawing/2014/main" id="{49BE6A25-DD59-44DE-855D-F4EB275481BB}"/>
              </a:ext>
            </a:extLst>
          </p:cNvPr>
          <p:cNvGrpSpPr/>
          <p:nvPr/>
        </p:nvGrpSpPr>
        <p:grpSpPr>
          <a:xfrm>
            <a:off x="2045043" y="2849158"/>
            <a:ext cx="5053913" cy="2142971"/>
            <a:chOff x="2045043" y="2849159"/>
            <a:chExt cx="5053913" cy="1240927"/>
          </a:xfrm>
        </p:grpSpPr>
        <p:sp>
          <p:nvSpPr>
            <p:cNvPr id="2" name="מלבן: פינות אלכסוניות מעוגלות 1">
              <a:extLst>
                <a:ext uri="{FF2B5EF4-FFF2-40B4-BE49-F238E27FC236}">
                  <a16:creationId xmlns:a16="http://schemas.microsoft.com/office/drawing/2014/main" id="{E7C6A873-13F5-48B6-86BB-EDBB7016CB91}"/>
                </a:ext>
              </a:extLst>
            </p:cNvPr>
            <p:cNvSpPr/>
            <p:nvPr/>
          </p:nvSpPr>
          <p:spPr>
            <a:xfrm>
              <a:off x="2045043" y="2849159"/>
              <a:ext cx="5053913" cy="1240927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/>
              <a:r>
                <a:rPr lang="iw-IL" sz="4000" dirty="0">
                  <a:ea typeface="Arial"/>
                  <a:cs typeface="Arial"/>
                </a:rPr>
                <a:t>מבוא לתכנות </a:t>
              </a:r>
              <a:br>
                <a:rPr lang="en-US" sz="4000" dirty="0">
                  <a:ea typeface="Arial"/>
                  <a:cs typeface="Arial"/>
                </a:rPr>
              </a:br>
              <a:r>
                <a:rPr lang="he-IL" sz="4000" dirty="0">
                  <a:ea typeface="Arial"/>
                  <a:cs typeface="Arial"/>
                </a:rPr>
                <a:t>בסביבת </a:t>
              </a:r>
              <a:r>
                <a:rPr lang="iw-IL" sz="4000" dirty="0">
                  <a:ea typeface="Arial"/>
                  <a:cs typeface="Arial"/>
                </a:rPr>
                <a:t>אינטרנט</a:t>
              </a:r>
              <a:br>
                <a:rPr lang="en-US" sz="4000" dirty="0">
                  <a:ea typeface="Arial"/>
                  <a:cs typeface="Arial"/>
                </a:rPr>
              </a:br>
              <a:r>
                <a:rPr lang="he-IL" sz="4000" dirty="0">
                  <a:ea typeface="Arial"/>
                  <a:cs typeface="Arial"/>
                </a:rPr>
                <a:t>התמחות </a:t>
              </a:r>
              <a:r>
                <a:rPr lang="en-US" sz="4000" dirty="0">
                  <a:ea typeface="Arial"/>
                  <a:cs typeface="Arial"/>
                </a:rPr>
                <a:t>Big Data </a:t>
              </a:r>
              <a:endParaRPr lang="he-IL" sz="4000" dirty="0"/>
            </a:p>
          </p:txBody>
        </p:sp>
        <p:sp>
          <p:nvSpPr>
            <p:cNvPr id="5" name="חצי מסגרת 4">
              <a:extLst>
                <a:ext uri="{FF2B5EF4-FFF2-40B4-BE49-F238E27FC236}">
                  <a16:creationId xmlns:a16="http://schemas.microsoft.com/office/drawing/2014/main" id="{10CAEA28-7572-4BBE-9630-80BF661B2800}"/>
                </a:ext>
              </a:extLst>
            </p:cNvPr>
            <p:cNvSpPr/>
            <p:nvPr/>
          </p:nvSpPr>
          <p:spPr>
            <a:xfrm rot="10800000">
              <a:off x="6481118" y="3375764"/>
              <a:ext cx="617838" cy="714322"/>
            </a:xfrm>
            <a:prstGeom prst="halfFrame">
              <a:avLst>
                <a:gd name="adj1" fmla="val 15333"/>
                <a:gd name="adj2" fmla="val 15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7BE8EF20-9E0A-4FC6-95E1-6DC980665B86}"/>
              </a:ext>
            </a:extLst>
          </p:cNvPr>
          <p:cNvGrpSpPr/>
          <p:nvPr/>
        </p:nvGrpSpPr>
        <p:grpSpPr>
          <a:xfrm>
            <a:off x="1414850" y="5439344"/>
            <a:ext cx="6314303" cy="590755"/>
            <a:chOff x="1414850" y="4191311"/>
            <a:chExt cx="6314303" cy="590755"/>
          </a:xfrm>
        </p:grpSpPr>
        <p:sp>
          <p:nvSpPr>
            <p:cNvPr id="6" name="מלבן: פינות אלכסוניות מעוגלות 5">
              <a:extLst>
                <a:ext uri="{FF2B5EF4-FFF2-40B4-BE49-F238E27FC236}">
                  <a16:creationId xmlns:a16="http://schemas.microsoft.com/office/drawing/2014/main" id="{123216E3-0DAF-4BA1-9349-21637F879B94}"/>
                </a:ext>
              </a:extLst>
            </p:cNvPr>
            <p:cNvSpPr/>
            <p:nvPr/>
          </p:nvSpPr>
          <p:spPr>
            <a:xfrm>
              <a:off x="1414850" y="4191311"/>
              <a:ext cx="6314303" cy="590755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lvl="0" algn="ctr" rtl="1">
                <a:buClr>
                  <a:schemeClr val="accent1"/>
                </a:buClr>
                <a:buSzPts val="1520"/>
              </a:pPr>
              <a:r>
                <a:rPr lang="he-IL" sz="2000" dirty="0">
                  <a:solidFill>
                    <a:schemeClr val="dk2"/>
                  </a:solidFill>
                  <a:ea typeface="Arial"/>
                  <a:cs typeface="Arial"/>
                </a:rPr>
                <a:t>1030 - לימוד עצמי ב </a:t>
              </a:r>
              <a:r>
                <a:rPr lang="en-US" sz="2000" dirty="0">
                  <a:solidFill>
                    <a:schemeClr val="dk2"/>
                  </a:solidFill>
                  <a:ea typeface="Arial"/>
                  <a:cs typeface="Arial"/>
                </a:rPr>
                <a:t>W3schools</a:t>
              </a:r>
              <a:endParaRPr lang="he-IL" sz="2000" dirty="0">
                <a:solidFill>
                  <a:schemeClr val="dk2"/>
                </a:solidFill>
                <a:ea typeface="Arial"/>
                <a:cs typeface="Arial"/>
              </a:endParaRPr>
            </a:p>
          </p:txBody>
        </p:sp>
        <p:sp>
          <p:nvSpPr>
            <p:cNvPr id="10" name="חצי מסגרת 9">
              <a:extLst>
                <a:ext uri="{FF2B5EF4-FFF2-40B4-BE49-F238E27FC236}">
                  <a16:creationId xmlns:a16="http://schemas.microsoft.com/office/drawing/2014/main" id="{DC4C4322-27E1-46F7-91E3-2684B6802D32}"/>
                </a:ext>
              </a:extLst>
            </p:cNvPr>
            <p:cNvSpPr/>
            <p:nvPr/>
          </p:nvSpPr>
          <p:spPr>
            <a:xfrm rot="10800000">
              <a:off x="7261653" y="4363995"/>
              <a:ext cx="467497" cy="418070"/>
            </a:xfrm>
            <a:prstGeom prst="halfFrame">
              <a:avLst>
                <a:gd name="adj1" fmla="val 15333"/>
                <a:gd name="adj2" fmla="val 15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solidFill>
                  <a:schemeClr val="tx1"/>
                </a:solidFill>
              </a:endParaRPr>
            </a:p>
          </p:txBody>
        </p:sp>
      </p:grpSp>
      <p:sp>
        <p:nvSpPr>
          <p:cNvPr id="14" name="Google Shape;13;p1">
            <a:extLst>
              <a:ext uri="{FF2B5EF4-FFF2-40B4-BE49-F238E27FC236}">
                <a16:creationId xmlns:a16="http://schemas.microsoft.com/office/drawing/2014/main" id="{CD615DE3-6992-4037-8324-04A9C8102AE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-1" y="6492875"/>
            <a:ext cx="20487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he-IL" dirty="0"/>
              <a:t>גד לידרור, תיכונט, תש"פ </a:t>
            </a:r>
            <a:r>
              <a:rPr lang="en-US" dirty="0"/>
              <a:t>©</a:t>
            </a:r>
            <a:endParaRPr lang="he-IL" dirty="0"/>
          </a:p>
        </p:txBody>
      </p:sp>
      <p:pic>
        <p:nvPicPr>
          <p:cNvPr id="5122" name="Picture 2" descr="×ª××¦××ª ×ª××× × ×¢×××¨ âªw3schoolsâ¬â">
            <a:extLst>
              <a:ext uri="{FF2B5EF4-FFF2-40B4-BE49-F238E27FC236}">
                <a16:creationId xmlns:a16="http://schemas.microsoft.com/office/drawing/2014/main" id="{6485B2A7-F116-49C8-9B7B-B3FE75813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1" y="358475"/>
            <a:ext cx="81438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A6B74C1-B740-47F0-B95C-91297A40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9DAA972-6906-4503-BBE6-B75280319F44}"/>
              </a:ext>
            </a:extLst>
          </p:cNvPr>
          <p:cNvSpPr/>
          <p:nvPr/>
        </p:nvSpPr>
        <p:spPr>
          <a:xfrm>
            <a:off x="628650" y="1249100"/>
            <a:ext cx="8007178" cy="540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he-IL" sz="1800" u="sng" dirty="0">
                <a:solidFill>
                  <a:srgbClr val="1155CC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היכנסו</a:t>
            </a:r>
            <a:r>
              <a:rPr lang="en-US" sz="1800" u="sng" dirty="0">
                <a:solidFill>
                  <a:srgbClr val="1155CC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 </a:t>
            </a:r>
            <a:r>
              <a:rPr lang="he-IL" sz="1800" u="sng" dirty="0">
                <a:solidFill>
                  <a:srgbClr val="1155CC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לאתר</a:t>
            </a:r>
            <a:endParaRPr lang="he-IL" sz="1800" u="sng" dirty="0">
              <a:solidFill>
                <a:srgbClr val="1155CC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בצד שמאל יש תפריט. לחצו</a:t>
            </a:r>
            <a:b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על </a:t>
            </a:r>
            <a: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  <a:t>Learn HTML</a:t>
            </a: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b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יפתח תפריט בצד שמאל </a:t>
            </a:r>
            <a:b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שכותרתו </a:t>
            </a:r>
            <a: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  <a:t>HTML</a:t>
            </a: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5</a:t>
            </a:r>
          </a:p>
          <a:p>
            <a:pPr algn="r" rtl="1">
              <a:lnSpc>
                <a:spcPct val="115000"/>
              </a:lnSpc>
            </a:pP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אנחנו נתחיל בשיעור הראשון</a:t>
            </a:r>
            <a:b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sz="1800" b="1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HTML HOME</a:t>
            </a: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נקרא את החלק הירוק בראש הדף. </a:t>
            </a:r>
            <a:b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מי שצריך יכול לראות את האתר </a:t>
            </a:r>
            <a:b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בעברית. חפשו את צלמית הגלובוס </a:t>
            </a:r>
            <a:b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בצד ימין למעלה ובחרו בעברית. </a:t>
            </a:r>
            <a:b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מתחת לחלק הירוק, ישנה הדרכה </a:t>
            </a:r>
            <a:b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איך להשתמש עם עורך ה </a:t>
            </a:r>
            <a: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  <a:t>HTML</a:t>
            </a: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של האתר. העורך (</a:t>
            </a:r>
            <a: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  <a:t>Editor</a:t>
            </a: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) הזה מצוין </a:t>
            </a:r>
            <a:b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ואפשר לראות באופן מיידי איך מה </a:t>
            </a:r>
            <a:br>
              <a:rPr lang="en-US" sz="18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1800" dirty="0">
                <a:latin typeface="Arial" panose="020B0604020202020204" pitchFamily="34" charset="0"/>
                <a:ea typeface="Arial" panose="020B0604020202020204" pitchFamily="34" charset="0"/>
              </a:rPr>
              <a:t>שכתבנו יראה על הדפדפן. 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D96328C0-3549-4135-A9D9-FBAA78DED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36918"/>
          </a:xfrm>
        </p:spPr>
        <p:txBody>
          <a:bodyPr>
            <a:normAutofit fontScale="90000"/>
          </a:bodyPr>
          <a:lstStyle/>
          <a:p>
            <a:r>
              <a:rPr lang="he-IL" dirty="0"/>
              <a:t>הדרכה לתחילת עבודה עצמית עם האתר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36E83850-3E01-4AAF-9506-D07D966AC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86539"/>
            <a:ext cx="5536713" cy="3935963"/>
          </a:xfrm>
          <a:prstGeom prst="rect">
            <a:avLst/>
          </a:prstGeom>
        </p:spPr>
      </p:pic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514A7AEE-0881-4A3B-A400-9D2EE600EBBB}"/>
              </a:ext>
            </a:extLst>
          </p:cNvPr>
          <p:cNvCxnSpPr/>
          <p:nvPr/>
        </p:nvCxnSpPr>
        <p:spPr>
          <a:xfrm flipH="1">
            <a:off x="5214551" y="1249100"/>
            <a:ext cx="691979" cy="41906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0985D350-5C34-4542-8C9B-9A3578165952}"/>
              </a:ext>
            </a:extLst>
          </p:cNvPr>
          <p:cNvCxnSpPr>
            <a:cxnSpLocks/>
          </p:cNvCxnSpPr>
          <p:nvPr/>
        </p:nvCxnSpPr>
        <p:spPr>
          <a:xfrm flipH="1">
            <a:off x="628650" y="1249100"/>
            <a:ext cx="644096" cy="95350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>
            <a:extLst>
              <a:ext uri="{FF2B5EF4-FFF2-40B4-BE49-F238E27FC236}">
                <a16:creationId xmlns:a16="http://schemas.microsoft.com/office/drawing/2014/main" id="{BC376C28-CCBD-4B29-A3FD-242B4DC5F385}"/>
              </a:ext>
            </a:extLst>
          </p:cNvPr>
          <p:cNvCxnSpPr>
            <a:cxnSpLocks/>
          </p:cNvCxnSpPr>
          <p:nvPr/>
        </p:nvCxnSpPr>
        <p:spPr>
          <a:xfrm flipH="1" flipV="1">
            <a:off x="3028950" y="4493229"/>
            <a:ext cx="354557" cy="83079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18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04EF2490-060D-43B3-8F0D-4DEFEB7A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D124EB6B-7DC7-45CA-9258-3239D9692534}"/>
              </a:ext>
            </a:extLst>
          </p:cNvPr>
          <p:cNvSpPr/>
          <p:nvPr/>
        </p:nvSpPr>
        <p:spPr>
          <a:xfrm>
            <a:off x="271849" y="350807"/>
            <a:ext cx="8550876" cy="5152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לחצו על </a:t>
            </a: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Try it yourself</a:t>
            </a: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 ונסו את העורך. נעבוד עליו ביחד ונראה מה האפשרויות שלו.</a:t>
            </a:r>
            <a:endParaRPr lang="en-US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חזרו לדף של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HTML HOME </a:t>
            </a: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. ראו את ה </a:t>
            </a: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HTML Examples</a:t>
            </a: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. בלחיצה על הקישור המופיע באתר, נגיע לאתר המכיל דוגמאות רבות לקוד </a:t>
            </a: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HTML</a:t>
            </a: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 ואנו נשתמש בהן בהמשך.  לחצו על </a:t>
            </a: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Back</a:t>
            </a: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 וחזרו לדף ה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HTML HOME .</a:t>
            </a:r>
            <a:endParaRPr lang="en-US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מיד מתחתיו אפשר לראות </a:t>
            </a:r>
            <a:b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קישורים לאתר עם תירגולים </a:t>
            </a:r>
            <a:b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עצמיים וכן מבדק שיעזור </a:t>
            </a:r>
            <a:b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לכם לדעת איפה </a:t>
            </a:r>
            <a:b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אתם נמצאים מבחינת ידיעת </a:t>
            </a:r>
            <a:b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2400" dirty="0">
                <a:latin typeface="Arial" panose="020B0604020202020204" pitchFamily="34" charset="0"/>
                <a:ea typeface="Arial" panose="020B0604020202020204" pitchFamily="34" charset="0"/>
              </a:rPr>
              <a:t>החומר.</a:t>
            </a:r>
            <a:endParaRPr lang="en-US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7BDFF822-35DB-4650-BB70-91F19A29A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74" y="2693773"/>
            <a:ext cx="4498440" cy="3790135"/>
          </a:xfrm>
          <a:prstGeom prst="rect">
            <a:avLst/>
          </a:prstGeom>
        </p:spPr>
      </p:pic>
      <p:cxnSp>
        <p:nvCxnSpPr>
          <p:cNvPr id="6" name="מחבר חץ ישר 5">
            <a:extLst>
              <a:ext uri="{FF2B5EF4-FFF2-40B4-BE49-F238E27FC236}">
                <a16:creationId xmlns:a16="http://schemas.microsoft.com/office/drawing/2014/main" id="{5044CB57-0A61-4C45-B0F5-BB8EB0321849}"/>
              </a:ext>
            </a:extLst>
          </p:cNvPr>
          <p:cNvCxnSpPr>
            <a:cxnSpLocks/>
          </p:cNvCxnSpPr>
          <p:nvPr/>
        </p:nvCxnSpPr>
        <p:spPr>
          <a:xfrm flipH="1">
            <a:off x="1532238" y="1631092"/>
            <a:ext cx="1496712" cy="129618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4C7247B8-6232-4D77-B13D-3A314A63B1A6}"/>
              </a:ext>
            </a:extLst>
          </p:cNvPr>
          <p:cNvCxnSpPr>
            <a:cxnSpLocks/>
          </p:cNvCxnSpPr>
          <p:nvPr/>
        </p:nvCxnSpPr>
        <p:spPr>
          <a:xfrm flipH="1">
            <a:off x="2640194" y="3567425"/>
            <a:ext cx="2772066" cy="10214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47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0F2D5BD8-67C5-48C6-BDA5-C5FA8B562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6F1112A3-757F-4526-9AB4-30FB1A80F013}"/>
              </a:ext>
            </a:extLst>
          </p:cNvPr>
          <p:cNvSpPr/>
          <p:nvPr/>
        </p:nvSpPr>
        <p:spPr>
          <a:xfrm>
            <a:off x="420132" y="186673"/>
            <a:ext cx="8476734" cy="6534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he-IL" sz="2800" dirty="0">
                <a:latin typeface="Arial" panose="020B0604020202020204" pitchFamily="34" charset="0"/>
                <a:ea typeface="Arial" panose="020B0604020202020204" pitchFamily="34" charset="0"/>
              </a:rPr>
              <a:t>נעבור לדף הבא (באמצעות התפריט הנמצא בצד שמאל של הדף)</a:t>
            </a:r>
            <a:r>
              <a:rPr lang="en-US" sz="2800" u="sng" dirty="0">
                <a:solidFill>
                  <a:srgbClr val="1155CC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 </a:t>
            </a:r>
            <a:r>
              <a:rPr lang="en-US" sz="2800" b="1" u="sng" dirty="0">
                <a:solidFill>
                  <a:srgbClr val="1155CC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HTML Introduction 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2800" dirty="0">
                <a:latin typeface="Arial" panose="020B0604020202020204" pitchFamily="34" charset="0"/>
                <a:ea typeface="Arial" panose="020B0604020202020204" pitchFamily="34" charset="0"/>
              </a:rPr>
              <a:t>שימו לב שהופיעו מקשי </a:t>
            </a: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</a:rPr>
              <a:t>Previous</a:t>
            </a:r>
            <a:r>
              <a:rPr lang="he-IL" sz="2800" dirty="0">
                <a:latin typeface="Arial" panose="020B0604020202020204" pitchFamily="34" charset="0"/>
                <a:ea typeface="Arial" panose="020B0604020202020204" pitchFamily="34" charset="0"/>
              </a:rPr>
              <a:t> ו </a:t>
            </a: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</a:rPr>
              <a:t>Next</a:t>
            </a:r>
            <a:r>
              <a:rPr lang="he-IL" sz="2800" dirty="0">
                <a:latin typeface="Arial" panose="020B0604020202020204" pitchFamily="34" charset="0"/>
                <a:ea typeface="Arial" panose="020B0604020202020204" pitchFamily="34" charset="0"/>
              </a:rPr>
              <a:t> בראש הדף. מקשים אלו יעזרו לכם להתקדם בשעורים.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2800" dirty="0">
                <a:latin typeface="Arial" panose="020B0604020202020204" pitchFamily="34" charset="0"/>
                <a:ea typeface="Arial" panose="020B0604020202020204" pitchFamily="34" charset="0"/>
              </a:rPr>
              <a:t>קראו ובצעו את הנאמר בדף וראו את הקוד בעורך של האתר (</a:t>
            </a: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</a:rPr>
              <a:t>Try it yourself</a:t>
            </a:r>
            <a:r>
              <a:rPr lang="he-IL" sz="2800" dirty="0">
                <a:latin typeface="Arial" panose="020B0604020202020204" pitchFamily="34" charset="0"/>
                <a:ea typeface="Arial" panose="020B0604020202020204" pitchFamily="34" charset="0"/>
              </a:rPr>
              <a:t>). נסו לשנות את הכותרת לשם שלכם.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2800" dirty="0">
                <a:latin typeface="Arial" panose="020B0604020202020204" pitchFamily="34" charset="0"/>
                <a:ea typeface="Arial" panose="020B0604020202020204" pitchFamily="34" charset="0"/>
              </a:rPr>
              <a:t>שימו לב למבנה דף ה </a:t>
            </a: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</a:rPr>
              <a:t>HTML </a:t>
            </a:r>
            <a:r>
              <a:rPr lang="he-IL" sz="2800" dirty="0">
                <a:latin typeface="Arial" panose="020B0604020202020204" pitchFamily="34" charset="0"/>
                <a:ea typeface="Arial" panose="020B0604020202020204" pitchFamily="34" charset="0"/>
              </a:rPr>
              <a:t> המופיע (</a:t>
            </a: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</a:rPr>
              <a:t>HTML Page Structure</a:t>
            </a:r>
            <a:r>
              <a:rPr lang="he-IL" sz="2800" dirty="0">
                <a:latin typeface="Arial" panose="020B0604020202020204" pitchFamily="34" charset="0"/>
                <a:ea typeface="Arial" panose="020B0604020202020204" pitchFamily="34" charset="0"/>
              </a:rPr>
              <a:t>).</a:t>
            </a:r>
            <a:endParaRPr lang="he-IL" sz="2800" dirty="0">
              <a:latin typeface="Arial" panose="020B0604020202020204" pitchFamily="34" charset="0"/>
            </a:endParaRPr>
          </a:p>
          <a:p>
            <a:pPr algn="r" rtl="1"/>
            <a:r>
              <a:rPr lang="he-IL" sz="2800" dirty="0">
                <a:solidFill>
                  <a:srgbClr val="FF0000"/>
                </a:solidFill>
                <a:latin typeface="Arial" panose="020B0604020202020204" pitchFamily="34" charset="0"/>
              </a:rPr>
              <a:t>עברו לדף הבא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HTML Editors</a:t>
            </a:r>
            <a:r>
              <a:rPr lang="he-IL" sz="2800" dirty="0">
                <a:solidFill>
                  <a:srgbClr val="FF0000"/>
                </a:solidFill>
                <a:latin typeface="Arial" panose="020B0604020202020204" pitchFamily="34" charset="0"/>
              </a:rPr>
              <a:t> . </a:t>
            </a:r>
            <a:r>
              <a:rPr lang="he-IL" sz="2800" dirty="0">
                <a:latin typeface="Arial" panose="020B0604020202020204" pitchFamily="34" charset="0"/>
              </a:rPr>
              <a:t>בדף זה תוכלו לראות שכל עורך (</a:t>
            </a:r>
            <a:r>
              <a:rPr lang="en-US" sz="2800" dirty="0">
                <a:latin typeface="Arial" panose="020B0604020202020204" pitchFamily="34" charset="0"/>
              </a:rPr>
              <a:t>Editor</a:t>
            </a:r>
            <a:r>
              <a:rPr lang="he-IL" sz="2800" dirty="0">
                <a:latin typeface="Arial" panose="020B0604020202020204" pitchFamily="34" charset="0"/>
              </a:rPr>
              <a:t>) מתאים לכתיבת דפי </a:t>
            </a:r>
            <a:r>
              <a:rPr lang="en-US" sz="2800" dirty="0">
                <a:latin typeface="Arial" panose="020B0604020202020204" pitchFamily="34" charset="0"/>
              </a:rPr>
              <a:t>HTML</a:t>
            </a:r>
            <a:r>
              <a:rPr lang="he-IL" sz="2800" dirty="0">
                <a:latin typeface="Arial" panose="020B0604020202020204" pitchFamily="34" charset="0"/>
              </a:rPr>
              <a:t> (למשל </a:t>
            </a:r>
            <a:r>
              <a:rPr lang="en-US" sz="2800" dirty="0">
                <a:latin typeface="Arial" panose="020B0604020202020204" pitchFamily="34" charset="0"/>
              </a:rPr>
              <a:t>notepad</a:t>
            </a:r>
            <a:r>
              <a:rPr lang="he-IL" sz="2800" dirty="0">
                <a:latin typeface="Arial" panose="020B0604020202020204" pitchFamily="34" charset="0"/>
              </a:rPr>
              <a:t>). אנחנו נדלג על דף זה, משום שאנו נעבוד עם העורך הפנימי של </a:t>
            </a:r>
            <a:r>
              <a:rPr lang="en-US" sz="2800" dirty="0">
                <a:latin typeface="Arial" panose="020B0604020202020204" pitchFamily="34" charset="0"/>
              </a:rPr>
              <a:t>W3Schools</a:t>
            </a:r>
            <a:r>
              <a:rPr lang="he-IL" sz="2800" dirty="0">
                <a:latin typeface="Arial" panose="020B0604020202020204" pitchFamily="34" charset="0"/>
              </a:rPr>
              <a:t> ועם </a:t>
            </a:r>
            <a:r>
              <a:rPr lang="en-US" sz="2800" dirty="0">
                <a:latin typeface="Arial" panose="020B0604020202020204" pitchFamily="34" charset="0"/>
              </a:rPr>
              <a:t>Visual Studio</a:t>
            </a:r>
            <a:r>
              <a:rPr lang="he-IL" sz="2800" dirty="0">
                <a:latin typeface="Arial" panose="020B0604020202020204" pitchFamily="34" charset="0"/>
              </a:rPr>
              <a:t>, שאותו נכיר ונתקין בעוד זמן קצר</a:t>
            </a:r>
            <a:endParaRPr lang="en-US" sz="2800" dirty="0">
              <a:latin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F1EDA2-49A1-499A-B1BA-6F95E3A1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2270"/>
          </a:xfrm>
        </p:spPr>
        <p:txBody>
          <a:bodyPr/>
          <a:lstStyle/>
          <a:p>
            <a:r>
              <a:rPr lang="he-IL" dirty="0"/>
              <a:t>עבודה עצמית</a:t>
            </a:r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ADF353F7-3DD2-4DA2-AD08-D75D8FAC6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A3E83693-E147-403C-9A38-BA0B5801E108}"/>
              </a:ext>
            </a:extLst>
          </p:cNvPr>
          <p:cNvSpPr/>
          <p:nvPr/>
        </p:nvSpPr>
        <p:spPr>
          <a:xfrm>
            <a:off x="185351" y="1309817"/>
            <a:ext cx="8773297" cy="4509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he-IL" sz="2800" dirty="0">
                <a:latin typeface="Arial" panose="020B0604020202020204" pitchFamily="34" charset="0"/>
                <a:ea typeface="Arial" panose="020B0604020202020204" pitchFamily="34" charset="0"/>
              </a:rPr>
              <a:t>עברו לדף הבא </a:t>
            </a:r>
            <a:r>
              <a:rPr lang="en-US" sz="2800" u="sng" dirty="0">
                <a:solidFill>
                  <a:srgbClr val="1155CC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HTML Basic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2800" dirty="0">
                <a:latin typeface="Arial" panose="020B0604020202020204" pitchFamily="34" charset="0"/>
                <a:ea typeface="Arial" panose="020B0604020202020204" pitchFamily="34" charset="0"/>
              </a:rPr>
              <a:t>בדף זה נלמד וננסה מספר רב של תגים (פקודות עיצוב). </a:t>
            </a:r>
          </a:p>
          <a:p>
            <a:pPr algn="r" rtl="1">
              <a:lnSpc>
                <a:spcPct val="115000"/>
              </a:lnSpc>
            </a:pPr>
            <a:r>
              <a:rPr lang="he-IL" sz="2800" dirty="0">
                <a:latin typeface="Arial" panose="020B0604020202020204" pitchFamily="34" charset="0"/>
                <a:ea typeface="Arial" panose="020B0604020202020204" pitchFamily="34" charset="0"/>
              </a:rPr>
              <a:t>המשיכו לעבור בין הדפים ולהתקדם, תוך שאתם מנסים ומתרגלים ובוחנים את עצמכם כדי לדעת שאתם יודעים את החומר שלמדתם.</a:t>
            </a:r>
          </a:p>
          <a:p>
            <a:pPr algn="r" rtl="1">
              <a:lnSpc>
                <a:spcPct val="115000"/>
              </a:lnSpc>
            </a:pP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28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המשיכו עד לדף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HTML colors</a:t>
            </a:r>
            <a:r>
              <a:rPr lang="he-IL" sz="28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כולל.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algn="r" rtl="1">
              <a:lnSpc>
                <a:spcPct val="115000"/>
              </a:lnSpc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3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B9CFD0A-90E7-4838-B47A-554A9968C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660486"/>
          </a:xfrm>
        </p:spPr>
        <p:txBody>
          <a:bodyPr>
            <a:noAutofit/>
          </a:bodyPr>
          <a:lstStyle/>
          <a:p>
            <a:r>
              <a:rPr lang="he-IL" sz="3200" dirty="0"/>
              <a:t>בוחן תגיות בשיעור הבא – התגיות שיש לדעת</a:t>
            </a:r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202094A3-E84B-470C-B9A0-33C1E24D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CC279BFD-A230-45BB-BA61-45DB38DD11B8}"/>
              </a:ext>
            </a:extLst>
          </p:cNvPr>
          <p:cNvSpPr/>
          <p:nvPr/>
        </p:nvSpPr>
        <p:spPr>
          <a:xfrm>
            <a:off x="148282" y="1149830"/>
            <a:ext cx="4572000" cy="4853701"/>
          </a:xfrm>
          <a:prstGeom prst="rect">
            <a:avLst/>
          </a:prstGeom>
        </p:spPr>
        <p:txBody>
          <a:bodyPr>
            <a:spAutoFit/>
          </a:bodyPr>
          <a:lstStyle/>
          <a:p>
            <a:pPr rtl="1"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DOCTYPE!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rtl="1"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rtl="1"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rtl="1"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&gt;, 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h2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 …   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h9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600" dirty="0" err="1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color:red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="This is a tool tip"&gt;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q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blockquote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cite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600" u="sng" dirty="0">
                <a:solidFill>
                  <a:srgbClr val="1155CC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  <a:hlinkClick r:id="rId2"/>
              </a:rPr>
              <a:t>http://www.worldwildlife.org/who/index.html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abbr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title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="World Health Organization"&gt;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address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cite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600" dirty="0" err="1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rtl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B82481EA-747B-419D-82B9-54635BF660E4}"/>
              </a:ext>
            </a:extLst>
          </p:cNvPr>
          <p:cNvSpPr/>
          <p:nvPr/>
        </p:nvSpPr>
        <p:spPr>
          <a:xfrm>
            <a:off x="4930347" y="1320135"/>
            <a:ext cx="4572000" cy="45705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600" u="sng" dirty="0">
                <a:solidFill>
                  <a:srgbClr val="1155CC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  <a:hlinkClick r:id="rId3"/>
              </a:rPr>
              <a:t>https://www.w3schools.com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="w3schools.jpg"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alt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="W3Schools.com"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width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="104"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height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="142"&gt;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button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&gt;Click me&lt;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/button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&gt;, </a:t>
            </a: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&gt;Coffee&lt;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/li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&gt;Tea&lt;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/li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&gt;Milk&lt;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/li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/ul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hr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meta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charset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="UTF-8"&gt;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pre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018422B8-CFE7-47ED-B89B-C0DD4EE114EA}"/>
              </a:ext>
            </a:extLst>
          </p:cNvPr>
          <p:cNvCxnSpPr/>
          <p:nvPr/>
        </p:nvCxnSpPr>
        <p:spPr>
          <a:xfrm>
            <a:off x="4720282" y="854469"/>
            <a:ext cx="0" cy="550188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18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E24D84EC-A95B-46CC-AA27-295AD7B1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6769B9E-4036-4D6E-B18C-9BC9E3BE132B}"/>
              </a:ext>
            </a:extLst>
          </p:cNvPr>
          <p:cNvSpPr/>
          <p:nvPr/>
        </p:nvSpPr>
        <p:spPr>
          <a:xfrm>
            <a:off x="308919" y="136525"/>
            <a:ext cx="4572000" cy="43887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Formatting Elements: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SzPts val="1150"/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&lt;b&gt;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Bold text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buSzPts val="1150"/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&lt;strong&gt;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Important text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buSzPts val="1150"/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Italic text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buSzPts val="1150"/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em</a:t>
            </a: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Emphasized text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buSzPts val="1150"/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&lt;mark&gt;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Marked text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buSzPts val="1150"/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&lt;small&gt;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Small text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buSzPts val="1150"/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&lt;del&gt;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Deleted text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buSzPts val="1150"/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&lt;ins&gt;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Inserted text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buSzPts val="1150"/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&lt;sub&gt;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Subscript text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buSzPts val="1150"/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srgbClr val="DC143C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&lt;sup&gt;</a:t>
            </a: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Superscript text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&lt;!-- This is a comment --&gt;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F333ED2E-C248-4E10-97E5-0E0B810E314B}"/>
              </a:ext>
            </a:extLst>
          </p:cNvPr>
          <p:cNvSpPr/>
          <p:nvPr/>
        </p:nvSpPr>
        <p:spPr>
          <a:xfrm>
            <a:off x="3595818" y="2493470"/>
            <a:ext cx="5548182" cy="3503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Attributes: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="font-size:60px;"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dirty="0" err="1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background-color:powderblue</a:t>
            </a: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;"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dirty="0" err="1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color:Tomato</a:t>
            </a: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;"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="border:2px solid Tomato;"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dirty="0" err="1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background-color:rgb</a:t>
            </a: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(255, 99, 71);"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dirty="0" err="1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background-color:rgba</a:t>
            </a: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(255, 99, 71, 0.5);"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="background-color:#ff6347;"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style="</a:t>
            </a:r>
            <a:r>
              <a:rPr lang="en-US" sz="1800" dirty="0" err="1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background-color:hsl</a:t>
            </a:r>
            <a:r>
              <a:rPr lang="en-US" sz="18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(0, 0%, 24%);"&gt;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6C679946-C708-47F1-B275-6B223DF31EBF}"/>
              </a:ext>
            </a:extLst>
          </p:cNvPr>
          <p:cNvCxnSpPr/>
          <p:nvPr/>
        </p:nvCxnSpPr>
        <p:spPr>
          <a:xfrm>
            <a:off x="3484607" y="136525"/>
            <a:ext cx="0" cy="550188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71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9C67C07-7090-4F9A-93AE-F0519F465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032" y="2063579"/>
            <a:ext cx="2075935" cy="1011066"/>
          </a:xfrm>
        </p:spPr>
        <p:txBody>
          <a:bodyPr/>
          <a:lstStyle/>
          <a:p>
            <a:r>
              <a:rPr lang="he-IL" dirty="0"/>
              <a:t>בהצלחה!</a:t>
            </a:r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0634B84-0025-48F2-A11C-CED14D240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גד לידרור, תיכונט, תש"פ (</a:t>
            </a:r>
            <a:r>
              <a:rPr lang="en-US"/>
              <a:t>C)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4533668"/>
      </p:ext>
    </p:extLst>
  </p:cSld>
  <p:clrMapOvr>
    <a:masterClrMapping/>
  </p:clrMapOvr>
</p:sld>
</file>

<file path=ppt/theme/theme1.xml><?xml version="1.0" encoding="utf-8"?>
<a:theme xmlns:a="http://schemas.openxmlformats.org/drawingml/2006/main" name="B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533</Words>
  <Application>Microsoft Office PowerPoint</Application>
  <PresentationFormat>‫הצגה על המסך 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7</vt:i4>
      </vt:variant>
      <vt:variant>
        <vt:lpstr>כותרות שקופיות</vt:lpstr>
      </vt:variant>
      <vt:variant>
        <vt:i4>8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Times New Roman</vt:lpstr>
      <vt:lpstr>Verdana</vt:lpstr>
      <vt:lpstr>BD</vt:lpstr>
      <vt:lpstr>5_עיצוב מותאם אישית</vt:lpstr>
      <vt:lpstr>4_עיצוב מותאם אישית</vt:lpstr>
      <vt:lpstr>1_עיצוב מותאם אישית</vt:lpstr>
      <vt:lpstr>2_עיצוב מותאם אישית</vt:lpstr>
      <vt:lpstr>3_עיצוב מותאם אישית</vt:lpstr>
      <vt:lpstr>עיצוב מותאם אישית</vt:lpstr>
      <vt:lpstr>מצגת של PowerPoint‏</vt:lpstr>
      <vt:lpstr>הדרכה לתחילת עבודה עצמית עם האתר</vt:lpstr>
      <vt:lpstr>מצגת של PowerPoint‏</vt:lpstr>
      <vt:lpstr>מצגת של PowerPoint‏</vt:lpstr>
      <vt:lpstr>עבודה עצמית</vt:lpstr>
      <vt:lpstr>בוחן תגיות בשיעור הבא – התגיות שיש לדעת</vt:lpstr>
      <vt:lpstr>מצגת של PowerPoint‏</vt:lpstr>
      <vt:lpstr>בהצלחה!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cp:lastModifiedBy>Gad Lidror</cp:lastModifiedBy>
  <cp:revision>1</cp:revision>
  <dcterms:modified xsi:type="dcterms:W3CDTF">2019-06-18T12:36:29Z</dcterms:modified>
</cp:coreProperties>
</file>