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723" r:id="rId2"/>
    <p:sldMasterId id="2147483711" r:id="rId3"/>
    <p:sldMasterId id="2147483674" r:id="rId4"/>
    <p:sldMasterId id="2147483687" r:id="rId5"/>
    <p:sldMasterId id="2147483699" r:id="rId6"/>
    <p:sldMasterId id="2147483662" r:id="rId7"/>
  </p:sldMasterIdLst>
  <p:notesMasterIdLst>
    <p:notesMasterId r:id="rId15"/>
  </p:notesMasterIdLst>
  <p:sldIdLst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5DAF28-F96D-4ED7-8656-B8DA8293F087}" v="1140" dt="2019-06-18T13:17:08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גד לידרור" userId="d6a2613b-2562-45d9-9052-d4c3e387aa99" providerId="ADAL" clId="{A5645226-EB7D-44B8-A588-8E978ED5DCA3}"/>
    <pc:docChg chg="undo custSel addSld delSld modSld">
      <pc:chgData name="גד לידרור" userId="d6a2613b-2562-45d9-9052-d4c3e387aa99" providerId="ADAL" clId="{A5645226-EB7D-44B8-A588-8E978ED5DCA3}" dt="2019-06-18T13:17:08.454" v="1138" actId="20577"/>
      <pc:docMkLst>
        <pc:docMk/>
      </pc:docMkLst>
      <pc:sldChg chg="modSp">
        <pc:chgData name="גד לידרור" userId="d6a2613b-2562-45d9-9052-d4c3e387aa99" providerId="ADAL" clId="{A5645226-EB7D-44B8-A588-8E978ED5DCA3}" dt="2019-06-18T12:47:25.580" v="31" actId="20577"/>
        <pc:sldMkLst>
          <pc:docMk/>
          <pc:sldMk cId="0" sldId="263"/>
        </pc:sldMkLst>
        <pc:spChg chg="mod">
          <ac:chgData name="גד לידרור" userId="d6a2613b-2562-45d9-9052-d4c3e387aa99" providerId="ADAL" clId="{A5645226-EB7D-44B8-A588-8E978ED5DCA3}" dt="2019-06-18T12:47:25.580" v="31" actId="20577"/>
          <ac:spMkLst>
            <pc:docMk/>
            <pc:sldMk cId="0" sldId="263"/>
            <ac:spMk id="6" creationId="{123216E3-0DAF-4BA1-9349-21637F879B94}"/>
          </ac:spMkLst>
        </pc:spChg>
      </pc:sldChg>
      <pc:sldChg chg="addSp delSp modSp">
        <pc:chgData name="גד לידרור" userId="d6a2613b-2562-45d9-9052-d4c3e387aa99" providerId="ADAL" clId="{A5645226-EB7D-44B8-A588-8E978ED5DCA3}" dt="2019-06-18T12:50:45.025" v="174" actId="478"/>
        <pc:sldMkLst>
          <pc:docMk/>
          <pc:sldMk cId="2990181021" sldId="265"/>
        </pc:sldMkLst>
        <pc:spChg chg="mod">
          <ac:chgData name="גד לידרור" userId="d6a2613b-2562-45d9-9052-d4c3e387aa99" providerId="ADAL" clId="{A5645226-EB7D-44B8-A588-8E978ED5DCA3}" dt="2019-06-18T12:50:16.473" v="167" actId="20577"/>
          <ac:spMkLst>
            <pc:docMk/>
            <pc:sldMk cId="2990181021" sldId="265"/>
            <ac:spMk id="4" creationId="{F9DAA972-6906-4503-BBE6-B75280319F44}"/>
          </ac:spMkLst>
        </pc:spChg>
        <pc:spChg chg="mod">
          <ac:chgData name="גד לידרור" userId="d6a2613b-2562-45d9-9052-d4c3e387aa99" providerId="ADAL" clId="{A5645226-EB7D-44B8-A588-8E978ED5DCA3}" dt="2019-06-18T12:48:40.597" v="52" actId="1076"/>
          <ac:spMkLst>
            <pc:docMk/>
            <pc:sldMk cId="2990181021" sldId="265"/>
            <ac:spMk id="5" creationId="{D96328C0-3549-4135-A9D9-FBAA78DEDDC7}"/>
          </ac:spMkLst>
        </pc:spChg>
        <pc:picChg chg="del">
          <ac:chgData name="גד לידרור" userId="d6a2613b-2562-45d9-9052-d4c3e387aa99" providerId="ADAL" clId="{A5645226-EB7D-44B8-A588-8E978ED5DCA3}" dt="2019-06-18T12:48:17.425" v="32" actId="478"/>
          <ac:picMkLst>
            <pc:docMk/>
            <pc:sldMk cId="2990181021" sldId="265"/>
            <ac:picMk id="7" creationId="{36E83850-3E01-4AAF-9506-D07D966AC6B1}"/>
          </ac:picMkLst>
        </pc:picChg>
        <pc:picChg chg="add mod ord">
          <ac:chgData name="גד לידרור" userId="d6a2613b-2562-45d9-9052-d4c3e387aa99" providerId="ADAL" clId="{A5645226-EB7D-44B8-A588-8E978ED5DCA3}" dt="2019-06-18T12:50:41.991" v="173" actId="167"/>
          <ac:picMkLst>
            <pc:docMk/>
            <pc:sldMk cId="2990181021" sldId="265"/>
            <ac:picMk id="15" creationId="{7DC23CA9-3041-402D-8821-404120F3A010}"/>
          </ac:picMkLst>
        </pc:picChg>
        <pc:cxnChg chg="mod">
          <ac:chgData name="גד לידרור" userId="d6a2613b-2562-45d9-9052-d4c3e387aa99" providerId="ADAL" clId="{A5645226-EB7D-44B8-A588-8E978ED5DCA3}" dt="2019-06-18T12:50:38.181" v="172" actId="14100"/>
          <ac:cxnSpMkLst>
            <pc:docMk/>
            <pc:sldMk cId="2990181021" sldId="265"/>
            <ac:cxnSpMk id="9" creationId="{514A7AEE-0881-4A3B-A400-9D2EE600EBBB}"/>
          </ac:cxnSpMkLst>
        </pc:cxnChg>
        <pc:cxnChg chg="del">
          <ac:chgData name="גד לידרור" userId="d6a2613b-2562-45d9-9052-d4c3e387aa99" providerId="ADAL" clId="{A5645226-EB7D-44B8-A588-8E978ED5DCA3}" dt="2019-06-18T12:50:45.025" v="174" actId="478"/>
          <ac:cxnSpMkLst>
            <pc:docMk/>
            <pc:sldMk cId="2990181021" sldId="265"/>
            <ac:cxnSpMk id="10" creationId="{0985D350-5C34-4542-8C9B-9A3578165952}"/>
          </ac:cxnSpMkLst>
        </pc:cxnChg>
        <pc:cxnChg chg="del">
          <ac:chgData name="גד לידרור" userId="d6a2613b-2562-45d9-9052-d4c3e387aa99" providerId="ADAL" clId="{A5645226-EB7D-44B8-A588-8E978ED5DCA3}" dt="2019-06-18T12:50:30.369" v="169" actId="478"/>
          <ac:cxnSpMkLst>
            <pc:docMk/>
            <pc:sldMk cId="2990181021" sldId="265"/>
            <ac:cxnSpMk id="13" creationId="{BC376C28-CCBD-4B29-A3FD-242B4DC5F385}"/>
          </ac:cxnSpMkLst>
        </pc:cxnChg>
      </pc:sldChg>
      <pc:sldChg chg="del">
        <pc:chgData name="גד לידרור" userId="d6a2613b-2562-45d9-9052-d4c3e387aa99" providerId="ADAL" clId="{A5645226-EB7D-44B8-A588-8E978ED5DCA3}" dt="2019-06-18T12:50:50.968" v="175" actId="2696"/>
        <pc:sldMkLst>
          <pc:docMk/>
          <pc:sldMk cId="1881479858" sldId="266"/>
        </pc:sldMkLst>
      </pc:sldChg>
      <pc:sldChg chg="addSp delSp modSp add">
        <pc:chgData name="גד לידרור" userId="d6a2613b-2562-45d9-9052-d4c3e387aa99" providerId="ADAL" clId="{A5645226-EB7D-44B8-A588-8E978ED5DCA3}" dt="2019-06-18T13:03:29.924" v="628" actId="6549"/>
        <pc:sldMkLst>
          <pc:docMk/>
          <pc:sldMk cId="2290507746" sldId="266"/>
        </pc:sldMkLst>
        <pc:spChg chg="mod">
          <ac:chgData name="גד לידרור" userId="d6a2613b-2562-45d9-9052-d4c3e387aa99" providerId="ADAL" clId="{A5645226-EB7D-44B8-A588-8E978ED5DCA3}" dt="2019-06-18T12:52:19.387" v="248" actId="1076"/>
          <ac:spMkLst>
            <pc:docMk/>
            <pc:sldMk cId="2290507746" sldId="266"/>
            <ac:spMk id="4" creationId="{F9DAA972-6906-4503-BBE6-B75280319F44}"/>
          </ac:spMkLst>
        </pc:spChg>
        <pc:spChg chg="mod">
          <ac:chgData name="גד לידרור" userId="d6a2613b-2562-45d9-9052-d4c3e387aa99" providerId="ADAL" clId="{A5645226-EB7D-44B8-A588-8E978ED5DCA3}" dt="2019-06-18T13:03:29.924" v="628" actId="6549"/>
          <ac:spMkLst>
            <pc:docMk/>
            <pc:sldMk cId="2290507746" sldId="266"/>
            <ac:spMk id="5" creationId="{D96328C0-3549-4135-A9D9-FBAA78DEDDC7}"/>
          </ac:spMkLst>
        </pc:spChg>
        <pc:spChg chg="add mod">
          <ac:chgData name="גד לידרור" userId="d6a2613b-2562-45d9-9052-d4c3e387aa99" providerId="ADAL" clId="{A5645226-EB7D-44B8-A588-8E978ED5DCA3}" dt="2019-06-18T12:54:16.607" v="356" actId="20577"/>
          <ac:spMkLst>
            <pc:docMk/>
            <pc:sldMk cId="2290507746" sldId="266"/>
            <ac:spMk id="8" creationId="{68649045-0E5B-4FC4-A8CC-08863B524126}"/>
          </ac:spMkLst>
        </pc:spChg>
        <pc:picChg chg="add mod">
          <ac:chgData name="גד לידרור" userId="d6a2613b-2562-45d9-9052-d4c3e387aa99" providerId="ADAL" clId="{A5645226-EB7D-44B8-A588-8E978ED5DCA3}" dt="2019-06-18T12:54:23.488" v="357" actId="1076"/>
          <ac:picMkLst>
            <pc:docMk/>
            <pc:sldMk cId="2290507746" sldId="266"/>
            <ac:picMk id="2" creationId="{AA24466C-F8F7-4845-BCAC-91381B75E4F4}"/>
          </ac:picMkLst>
        </pc:picChg>
        <pc:picChg chg="del">
          <ac:chgData name="גד לידרור" userId="d6a2613b-2562-45d9-9052-d4c3e387aa99" providerId="ADAL" clId="{A5645226-EB7D-44B8-A588-8E978ED5DCA3}" dt="2019-06-18T12:51:37.177" v="182" actId="478"/>
          <ac:picMkLst>
            <pc:docMk/>
            <pc:sldMk cId="2290507746" sldId="266"/>
            <ac:picMk id="15" creationId="{7DC23CA9-3041-402D-8821-404120F3A010}"/>
          </ac:picMkLst>
        </pc:picChg>
        <pc:cxnChg chg="del mod">
          <ac:chgData name="גד לידרור" userId="d6a2613b-2562-45d9-9052-d4c3e387aa99" providerId="ADAL" clId="{A5645226-EB7D-44B8-A588-8E978ED5DCA3}" dt="2019-06-18T12:53:27.921" v="254" actId="478"/>
          <ac:cxnSpMkLst>
            <pc:docMk/>
            <pc:sldMk cId="2290507746" sldId="266"/>
            <ac:cxnSpMk id="9" creationId="{514A7AEE-0881-4A3B-A400-9D2EE600EBBB}"/>
          </ac:cxnSpMkLst>
        </pc:cxnChg>
      </pc:sldChg>
      <pc:sldChg chg="del">
        <pc:chgData name="גד לידרור" userId="d6a2613b-2562-45d9-9052-d4c3e387aa99" providerId="ADAL" clId="{A5645226-EB7D-44B8-A588-8E978ED5DCA3}" dt="2019-06-18T12:50:50.991" v="176" actId="2696"/>
        <pc:sldMkLst>
          <pc:docMk/>
          <pc:sldMk cId="133131506" sldId="267"/>
        </pc:sldMkLst>
      </pc:sldChg>
      <pc:sldChg chg="addSp delSp modSp add">
        <pc:chgData name="גד לידרור" userId="d6a2613b-2562-45d9-9052-d4c3e387aa99" providerId="ADAL" clId="{A5645226-EB7D-44B8-A588-8E978ED5DCA3}" dt="2019-06-18T13:03:26.216" v="627" actId="6549"/>
        <pc:sldMkLst>
          <pc:docMk/>
          <pc:sldMk cId="2635091487" sldId="267"/>
        </pc:sldMkLst>
        <pc:spChg chg="mod">
          <ac:chgData name="גד לידרור" userId="d6a2613b-2562-45d9-9052-d4c3e387aa99" providerId="ADAL" clId="{A5645226-EB7D-44B8-A588-8E978ED5DCA3}" dt="2019-06-18T12:55:41.059" v="398" actId="1076"/>
          <ac:spMkLst>
            <pc:docMk/>
            <pc:sldMk cId="2635091487" sldId="267"/>
            <ac:spMk id="4" creationId="{F9DAA972-6906-4503-BBE6-B75280319F44}"/>
          </ac:spMkLst>
        </pc:spChg>
        <pc:spChg chg="mod">
          <ac:chgData name="גד לידרור" userId="d6a2613b-2562-45d9-9052-d4c3e387aa99" providerId="ADAL" clId="{A5645226-EB7D-44B8-A588-8E978ED5DCA3}" dt="2019-06-18T13:03:26.216" v="627" actId="6549"/>
          <ac:spMkLst>
            <pc:docMk/>
            <pc:sldMk cId="2635091487" sldId="267"/>
            <ac:spMk id="5" creationId="{D96328C0-3549-4135-A9D9-FBAA78DEDDC7}"/>
          </ac:spMkLst>
        </pc:spChg>
        <pc:spChg chg="mod">
          <ac:chgData name="גד לידרור" userId="d6a2613b-2562-45d9-9052-d4c3e387aa99" providerId="ADAL" clId="{A5645226-EB7D-44B8-A588-8E978ED5DCA3}" dt="2019-06-18T12:56:07.703" v="424" actId="20577"/>
          <ac:spMkLst>
            <pc:docMk/>
            <pc:sldMk cId="2635091487" sldId="267"/>
            <ac:spMk id="8" creationId="{68649045-0E5B-4FC4-A8CC-08863B524126}"/>
          </ac:spMkLst>
        </pc:spChg>
        <pc:picChg chg="del">
          <ac:chgData name="גד לידרור" userId="d6a2613b-2562-45d9-9052-d4c3e387aa99" providerId="ADAL" clId="{A5645226-EB7D-44B8-A588-8E978ED5DCA3}" dt="2019-06-18T12:55:12.095" v="359" actId="478"/>
          <ac:picMkLst>
            <pc:docMk/>
            <pc:sldMk cId="2635091487" sldId="267"/>
            <ac:picMk id="2" creationId="{AA24466C-F8F7-4845-BCAC-91381B75E4F4}"/>
          </ac:picMkLst>
        </pc:picChg>
        <pc:picChg chg="add mod">
          <ac:chgData name="גד לידרור" userId="d6a2613b-2562-45d9-9052-d4c3e387aa99" providerId="ADAL" clId="{A5645226-EB7D-44B8-A588-8E978ED5DCA3}" dt="2019-06-18T12:55:19.776" v="362" actId="1076"/>
          <ac:picMkLst>
            <pc:docMk/>
            <pc:sldMk cId="2635091487" sldId="267"/>
            <ac:picMk id="6" creationId="{E9318361-FF9F-410D-947F-213BAEEA1DE8}"/>
          </ac:picMkLst>
        </pc:picChg>
        <pc:cxnChg chg="add mod">
          <ac:chgData name="גד לידרור" userId="d6a2613b-2562-45d9-9052-d4c3e387aa99" providerId="ADAL" clId="{A5645226-EB7D-44B8-A588-8E978ED5DCA3}" dt="2019-06-18T12:55:57.237" v="401" actId="14100"/>
          <ac:cxnSpMkLst>
            <pc:docMk/>
            <pc:sldMk cId="2635091487" sldId="267"/>
            <ac:cxnSpMk id="9" creationId="{FD6CD4D0-1106-443E-8B50-9D1CCB4973EB}"/>
          </ac:cxnSpMkLst>
        </pc:cxnChg>
      </pc:sldChg>
      <pc:sldChg chg="addSp delSp modSp add">
        <pc:chgData name="גד לידרור" userId="d6a2613b-2562-45d9-9052-d4c3e387aa99" providerId="ADAL" clId="{A5645226-EB7D-44B8-A588-8E978ED5DCA3}" dt="2019-06-18T13:03:33.870" v="629" actId="6549"/>
        <pc:sldMkLst>
          <pc:docMk/>
          <pc:sldMk cId="374636364" sldId="268"/>
        </pc:sldMkLst>
        <pc:spChg chg="mod">
          <ac:chgData name="גד לידרור" userId="d6a2613b-2562-45d9-9052-d4c3e387aa99" providerId="ADAL" clId="{A5645226-EB7D-44B8-A588-8E978ED5DCA3}" dt="2019-06-18T13:00:13.067" v="544" actId="20577"/>
          <ac:spMkLst>
            <pc:docMk/>
            <pc:sldMk cId="374636364" sldId="268"/>
            <ac:spMk id="4" creationId="{F9DAA972-6906-4503-BBE6-B75280319F44}"/>
          </ac:spMkLst>
        </pc:spChg>
        <pc:spChg chg="mod">
          <ac:chgData name="גד לידרור" userId="d6a2613b-2562-45d9-9052-d4c3e387aa99" providerId="ADAL" clId="{A5645226-EB7D-44B8-A588-8E978ED5DCA3}" dt="2019-06-18T13:03:33.870" v="629" actId="6549"/>
          <ac:spMkLst>
            <pc:docMk/>
            <pc:sldMk cId="374636364" sldId="268"/>
            <ac:spMk id="5" creationId="{D96328C0-3549-4135-A9D9-FBAA78DEDDC7}"/>
          </ac:spMkLst>
        </pc:spChg>
        <pc:spChg chg="add mod">
          <ac:chgData name="גד לידרור" userId="d6a2613b-2562-45d9-9052-d4c3e387aa99" providerId="ADAL" clId="{A5645226-EB7D-44B8-A588-8E978ED5DCA3}" dt="2019-06-18T13:01:01.383" v="549" actId="1076"/>
          <ac:spMkLst>
            <pc:docMk/>
            <pc:sldMk cId="374636364" sldId="268"/>
            <ac:spMk id="7" creationId="{84C869CD-52F5-4960-A277-1CF37DD0529E}"/>
          </ac:spMkLst>
        </pc:spChg>
        <pc:spChg chg="mod">
          <ac:chgData name="גד לידרור" userId="d6a2613b-2562-45d9-9052-d4c3e387aa99" providerId="ADAL" clId="{A5645226-EB7D-44B8-A588-8E978ED5DCA3}" dt="2019-06-18T13:02:47.622" v="620" actId="1076"/>
          <ac:spMkLst>
            <pc:docMk/>
            <pc:sldMk cId="374636364" sldId="268"/>
            <ac:spMk id="8" creationId="{68649045-0E5B-4FC4-A8CC-08863B524126}"/>
          </ac:spMkLst>
        </pc:spChg>
        <pc:picChg chg="add mod ord">
          <ac:chgData name="גד לידרור" userId="d6a2613b-2562-45d9-9052-d4c3e387aa99" providerId="ADAL" clId="{A5645226-EB7D-44B8-A588-8E978ED5DCA3}" dt="2019-06-18T13:01:58.892" v="556" actId="167"/>
          <ac:picMkLst>
            <pc:docMk/>
            <pc:sldMk cId="374636364" sldId="268"/>
            <ac:picMk id="2" creationId="{1762BCEC-81A1-4C1D-9686-545C6C4C3506}"/>
          </ac:picMkLst>
        </pc:picChg>
        <pc:picChg chg="del">
          <ac:chgData name="גד לידרור" userId="d6a2613b-2562-45d9-9052-d4c3e387aa99" providerId="ADAL" clId="{A5645226-EB7D-44B8-A588-8E978ED5DCA3}" dt="2019-06-18T12:57:05.045" v="426" actId="478"/>
          <ac:picMkLst>
            <pc:docMk/>
            <pc:sldMk cId="374636364" sldId="268"/>
            <ac:picMk id="6" creationId="{E9318361-FF9F-410D-947F-213BAEEA1DE8}"/>
          </ac:picMkLst>
        </pc:picChg>
        <pc:cxnChg chg="mod">
          <ac:chgData name="גד לידרור" userId="d6a2613b-2562-45d9-9052-d4c3e387aa99" providerId="ADAL" clId="{A5645226-EB7D-44B8-A588-8E978ED5DCA3}" dt="2019-06-18T13:02:57.995" v="625" actId="14100"/>
          <ac:cxnSpMkLst>
            <pc:docMk/>
            <pc:sldMk cId="374636364" sldId="268"/>
            <ac:cxnSpMk id="9" creationId="{FD6CD4D0-1106-443E-8B50-9D1CCB4973EB}"/>
          </ac:cxnSpMkLst>
        </pc:cxnChg>
      </pc:sldChg>
      <pc:sldChg chg="del">
        <pc:chgData name="גד לידרור" userId="d6a2613b-2562-45d9-9052-d4c3e387aa99" providerId="ADAL" clId="{A5645226-EB7D-44B8-A588-8E978ED5DCA3}" dt="2019-06-18T12:50:51.027" v="177" actId="2696"/>
        <pc:sldMkLst>
          <pc:docMk/>
          <pc:sldMk cId="3245938121" sldId="268"/>
        </pc:sldMkLst>
      </pc:sldChg>
      <pc:sldChg chg="del">
        <pc:chgData name="גד לידרור" userId="d6a2613b-2562-45d9-9052-d4c3e387aa99" providerId="ADAL" clId="{A5645226-EB7D-44B8-A588-8E978ED5DCA3}" dt="2019-06-18T12:50:51.060" v="178" actId="2696"/>
        <pc:sldMkLst>
          <pc:docMk/>
          <pc:sldMk cId="2044182688" sldId="269"/>
        </pc:sldMkLst>
      </pc:sldChg>
      <pc:sldChg chg="addSp delSp modSp add">
        <pc:chgData name="גד לידרור" userId="d6a2613b-2562-45d9-9052-d4c3e387aa99" providerId="ADAL" clId="{A5645226-EB7D-44B8-A588-8E978ED5DCA3}" dt="2019-06-18T13:09:41.598" v="711"/>
        <pc:sldMkLst>
          <pc:docMk/>
          <pc:sldMk cId="2307073544" sldId="269"/>
        </pc:sldMkLst>
        <pc:spChg chg="mod">
          <ac:chgData name="גד לידרור" userId="d6a2613b-2562-45d9-9052-d4c3e387aa99" providerId="ADAL" clId="{A5645226-EB7D-44B8-A588-8E978ED5DCA3}" dt="2019-06-18T13:03:37.925" v="630" actId="6549"/>
          <ac:spMkLst>
            <pc:docMk/>
            <pc:sldMk cId="2307073544" sldId="269"/>
            <ac:spMk id="5" creationId="{D96328C0-3549-4135-A9D9-FBAA78DEDDC7}"/>
          </ac:spMkLst>
        </pc:spChg>
        <pc:spChg chg="mod">
          <ac:chgData name="גד לידרור" userId="d6a2613b-2562-45d9-9052-d4c3e387aa99" providerId="ADAL" clId="{A5645226-EB7D-44B8-A588-8E978ED5DCA3}" dt="2019-06-18T13:04:32.098" v="638" actId="1076"/>
          <ac:spMkLst>
            <pc:docMk/>
            <pc:sldMk cId="2307073544" sldId="269"/>
            <ac:spMk id="7" creationId="{84C869CD-52F5-4960-A277-1CF37DD0529E}"/>
          </ac:spMkLst>
        </pc:spChg>
        <pc:spChg chg="mod ord">
          <ac:chgData name="גד לידרור" userId="d6a2613b-2562-45d9-9052-d4c3e387aa99" providerId="ADAL" clId="{A5645226-EB7D-44B8-A588-8E978ED5DCA3}" dt="2019-06-18T13:08:31.790" v="709" actId="20577"/>
          <ac:spMkLst>
            <pc:docMk/>
            <pc:sldMk cId="2307073544" sldId="269"/>
            <ac:spMk id="8" creationId="{68649045-0E5B-4FC4-A8CC-08863B524126}"/>
          </ac:spMkLst>
        </pc:spChg>
        <pc:spChg chg="add mod">
          <ac:chgData name="גד לידרור" userId="d6a2613b-2562-45d9-9052-d4c3e387aa99" providerId="ADAL" clId="{A5645226-EB7D-44B8-A588-8E978ED5DCA3}" dt="2019-06-18T13:05:21.602" v="650" actId="14100"/>
          <ac:spMkLst>
            <pc:docMk/>
            <pc:sldMk cId="2307073544" sldId="269"/>
            <ac:spMk id="13" creationId="{311E84E4-7BC9-4A75-84DE-9A4F74360355}"/>
          </ac:spMkLst>
        </pc:spChg>
        <pc:spChg chg="add mod">
          <ac:chgData name="גד לידרור" userId="d6a2613b-2562-45d9-9052-d4c3e387aa99" providerId="ADAL" clId="{A5645226-EB7D-44B8-A588-8E978ED5DCA3}" dt="2019-06-18T13:07:28.389" v="661" actId="14100"/>
          <ac:spMkLst>
            <pc:docMk/>
            <pc:sldMk cId="2307073544" sldId="269"/>
            <ac:spMk id="14" creationId="{634E0152-6167-4367-933F-6339F77DAE6F}"/>
          </ac:spMkLst>
        </pc:spChg>
        <pc:spChg chg="add mod">
          <ac:chgData name="גד לידרור" userId="d6a2613b-2562-45d9-9052-d4c3e387aa99" providerId="ADAL" clId="{A5645226-EB7D-44B8-A588-8E978ED5DCA3}" dt="2019-06-18T13:06:49.775" v="658" actId="14100"/>
          <ac:spMkLst>
            <pc:docMk/>
            <pc:sldMk cId="2307073544" sldId="269"/>
            <ac:spMk id="15" creationId="{BC4BCDB9-E1D9-4438-A048-4D8BFC5AADEE}"/>
          </ac:spMkLst>
        </pc:spChg>
        <pc:picChg chg="mod">
          <ac:chgData name="גד לידרור" userId="d6a2613b-2562-45d9-9052-d4c3e387aa99" providerId="ADAL" clId="{A5645226-EB7D-44B8-A588-8E978ED5DCA3}" dt="2019-06-18T13:05:12.673" v="648" actId="1076"/>
          <ac:picMkLst>
            <pc:docMk/>
            <pc:sldMk cId="2307073544" sldId="269"/>
            <ac:picMk id="2" creationId="{1762BCEC-81A1-4C1D-9686-545C6C4C3506}"/>
          </ac:picMkLst>
        </pc:picChg>
        <pc:picChg chg="add mod">
          <ac:chgData name="גד לידרור" userId="d6a2613b-2562-45d9-9052-d4c3e387aa99" providerId="ADAL" clId="{A5645226-EB7D-44B8-A588-8E978ED5DCA3}" dt="2019-06-18T13:07:58.097" v="669" actId="1076"/>
          <ac:picMkLst>
            <pc:docMk/>
            <pc:sldMk cId="2307073544" sldId="269"/>
            <ac:picMk id="6" creationId="{0A3A93F5-5048-49DF-8581-8E6C4C453115}"/>
          </ac:picMkLst>
        </pc:picChg>
        <pc:cxnChg chg="mod ord">
          <ac:chgData name="גד לידרור" userId="d6a2613b-2562-45d9-9052-d4c3e387aa99" providerId="ADAL" clId="{A5645226-EB7D-44B8-A588-8E978ED5DCA3}" dt="2019-06-18T13:05:02.478" v="645" actId="14100"/>
          <ac:cxnSpMkLst>
            <pc:docMk/>
            <pc:sldMk cId="2307073544" sldId="269"/>
            <ac:cxnSpMk id="9" creationId="{FD6CD4D0-1106-443E-8B50-9D1CCB4973EB}"/>
          </ac:cxnSpMkLst>
        </pc:cxnChg>
        <pc:cxnChg chg="add mod">
          <ac:chgData name="גד לידרור" userId="d6a2613b-2562-45d9-9052-d4c3e387aa99" providerId="ADAL" clId="{A5645226-EB7D-44B8-A588-8E978ED5DCA3}" dt="2019-06-18T13:08:06.921" v="671" actId="14100"/>
          <ac:cxnSpMkLst>
            <pc:docMk/>
            <pc:sldMk cId="2307073544" sldId="269"/>
            <ac:cxnSpMk id="16" creationId="{415E0CDD-4D49-4F92-8605-29BBDF30106C}"/>
          </ac:cxnSpMkLst>
        </pc:cxnChg>
        <pc:cxnChg chg="add del">
          <ac:chgData name="גד לידרור" userId="d6a2613b-2562-45d9-9052-d4c3e387aa99" providerId="ADAL" clId="{A5645226-EB7D-44B8-A588-8E978ED5DCA3}" dt="2019-06-18T13:09:41.598" v="711"/>
          <ac:cxnSpMkLst>
            <pc:docMk/>
            <pc:sldMk cId="2307073544" sldId="269"/>
            <ac:cxnSpMk id="21" creationId="{C2021394-5C34-4ED6-85A2-EED1C9BD625C}"/>
          </ac:cxnSpMkLst>
        </pc:cxnChg>
      </pc:sldChg>
      <pc:sldChg chg="addSp delSp modSp add">
        <pc:chgData name="גד לידרור" userId="d6a2613b-2562-45d9-9052-d4c3e387aa99" providerId="ADAL" clId="{A5645226-EB7D-44B8-A588-8E978ED5DCA3}" dt="2019-06-18T13:17:08.454" v="1138" actId="20577"/>
        <pc:sldMkLst>
          <pc:docMk/>
          <pc:sldMk cId="1779770571" sldId="270"/>
        </pc:sldMkLst>
        <pc:spChg chg="mod">
          <ac:chgData name="גד לידרור" userId="d6a2613b-2562-45d9-9052-d4c3e387aa99" providerId="ADAL" clId="{A5645226-EB7D-44B8-A588-8E978ED5DCA3}" dt="2019-06-18T13:17:08.454" v="1138" actId="20577"/>
          <ac:spMkLst>
            <pc:docMk/>
            <pc:sldMk cId="1779770571" sldId="270"/>
            <ac:spMk id="4" creationId="{F9DAA972-6906-4503-BBE6-B75280319F44}"/>
          </ac:spMkLst>
        </pc:spChg>
        <pc:spChg chg="mod">
          <ac:chgData name="גד לידרור" userId="d6a2613b-2562-45d9-9052-d4c3e387aa99" providerId="ADAL" clId="{A5645226-EB7D-44B8-A588-8E978ED5DCA3}" dt="2019-06-18T13:12:19.185" v="721" actId="20577"/>
          <ac:spMkLst>
            <pc:docMk/>
            <pc:sldMk cId="1779770571" sldId="270"/>
            <ac:spMk id="5" creationId="{D96328C0-3549-4135-A9D9-FBAA78DEDDC7}"/>
          </ac:spMkLst>
        </pc:spChg>
        <pc:spChg chg="del">
          <ac:chgData name="גד לידרור" userId="d6a2613b-2562-45d9-9052-d4c3e387aa99" providerId="ADAL" clId="{A5645226-EB7D-44B8-A588-8E978ED5DCA3}" dt="2019-06-18T13:12:31.589" v="724" actId="478"/>
          <ac:spMkLst>
            <pc:docMk/>
            <pc:sldMk cId="1779770571" sldId="270"/>
            <ac:spMk id="7" creationId="{84C869CD-52F5-4960-A277-1CF37DD0529E}"/>
          </ac:spMkLst>
        </pc:spChg>
        <pc:spChg chg="del">
          <ac:chgData name="גד לידרור" userId="d6a2613b-2562-45d9-9052-d4c3e387aa99" providerId="ADAL" clId="{A5645226-EB7D-44B8-A588-8E978ED5DCA3}" dt="2019-06-18T13:12:34.157" v="725" actId="478"/>
          <ac:spMkLst>
            <pc:docMk/>
            <pc:sldMk cId="1779770571" sldId="270"/>
            <ac:spMk id="8" creationId="{68649045-0E5B-4FC4-A8CC-08863B524126}"/>
          </ac:spMkLst>
        </pc:spChg>
        <pc:spChg chg="del">
          <ac:chgData name="גד לידרור" userId="d6a2613b-2562-45d9-9052-d4c3e387aa99" providerId="ADAL" clId="{A5645226-EB7D-44B8-A588-8E978ED5DCA3}" dt="2019-06-18T13:12:31.589" v="724" actId="478"/>
          <ac:spMkLst>
            <pc:docMk/>
            <pc:sldMk cId="1779770571" sldId="270"/>
            <ac:spMk id="13" creationId="{311E84E4-7BC9-4A75-84DE-9A4F74360355}"/>
          </ac:spMkLst>
        </pc:spChg>
        <pc:spChg chg="del">
          <ac:chgData name="גד לידרור" userId="d6a2613b-2562-45d9-9052-d4c3e387aa99" providerId="ADAL" clId="{A5645226-EB7D-44B8-A588-8E978ED5DCA3}" dt="2019-06-18T13:12:31.589" v="724" actId="478"/>
          <ac:spMkLst>
            <pc:docMk/>
            <pc:sldMk cId="1779770571" sldId="270"/>
            <ac:spMk id="14" creationId="{634E0152-6167-4367-933F-6339F77DAE6F}"/>
          </ac:spMkLst>
        </pc:spChg>
        <pc:spChg chg="del">
          <ac:chgData name="גד לידרור" userId="d6a2613b-2562-45d9-9052-d4c3e387aa99" providerId="ADAL" clId="{A5645226-EB7D-44B8-A588-8E978ED5DCA3}" dt="2019-06-18T13:12:31.589" v="724" actId="478"/>
          <ac:spMkLst>
            <pc:docMk/>
            <pc:sldMk cId="1779770571" sldId="270"/>
            <ac:spMk id="15" creationId="{BC4BCDB9-E1D9-4438-A048-4D8BFC5AADEE}"/>
          </ac:spMkLst>
        </pc:spChg>
        <pc:picChg chg="del">
          <ac:chgData name="גד לידרור" userId="d6a2613b-2562-45d9-9052-d4c3e387aa99" providerId="ADAL" clId="{A5645226-EB7D-44B8-A588-8E978ED5DCA3}" dt="2019-06-18T13:12:21.902" v="722" actId="478"/>
          <ac:picMkLst>
            <pc:docMk/>
            <pc:sldMk cId="1779770571" sldId="270"/>
            <ac:picMk id="2" creationId="{1762BCEC-81A1-4C1D-9686-545C6C4C3506}"/>
          </ac:picMkLst>
        </pc:picChg>
        <pc:picChg chg="del">
          <ac:chgData name="גד לידרור" userId="d6a2613b-2562-45d9-9052-d4c3e387aa99" providerId="ADAL" clId="{A5645226-EB7D-44B8-A588-8E978ED5DCA3}" dt="2019-06-18T13:12:22.601" v="723" actId="478"/>
          <ac:picMkLst>
            <pc:docMk/>
            <pc:sldMk cId="1779770571" sldId="270"/>
            <ac:picMk id="6" creationId="{0A3A93F5-5048-49DF-8581-8E6C4C453115}"/>
          </ac:picMkLst>
        </pc:picChg>
        <pc:picChg chg="add mod">
          <ac:chgData name="גד לידרור" userId="d6a2613b-2562-45d9-9052-d4c3e387aa99" providerId="ADAL" clId="{A5645226-EB7D-44B8-A588-8E978ED5DCA3}" dt="2019-06-18T13:16:59.411" v="1136" actId="1076"/>
          <ac:picMkLst>
            <pc:docMk/>
            <pc:sldMk cId="1779770571" sldId="270"/>
            <ac:picMk id="6146" creationId="{DAB463C4-E330-408E-83A7-BAC38B35ACF1}"/>
          </ac:picMkLst>
        </pc:picChg>
        <pc:cxnChg chg="del">
          <ac:chgData name="גד לידרור" userId="d6a2613b-2562-45d9-9052-d4c3e387aa99" providerId="ADAL" clId="{A5645226-EB7D-44B8-A588-8E978ED5DCA3}" dt="2019-06-18T13:12:31.589" v="724" actId="478"/>
          <ac:cxnSpMkLst>
            <pc:docMk/>
            <pc:sldMk cId="1779770571" sldId="270"/>
            <ac:cxnSpMk id="9" creationId="{FD6CD4D0-1106-443E-8B50-9D1CCB4973EB}"/>
          </ac:cxnSpMkLst>
        </pc:cxnChg>
        <pc:cxnChg chg="del">
          <ac:chgData name="גד לידרור" userId="d6a2613b-2562-45d9-9052-d4c3e387aa99" providerId="ADAL" clId="{A5645226-EB7D-44B8-A588-8E978ED5DCA3}" dt="2019-06-18T13:12:31.589" v="724" actId="478"/>
          <ac:cxnSpMkLst>
            <pc:docMk/>
            <pc:sldMk cId="1779770571" sldId="270"/>
            <ac:cxnSpMk id="16" creationId="{415E0CDD-4D49-4F92-8605-29BBDF30106C}"/>
          </ac:cxnSpMkLst>
        </pc:cxnChg>
      </pc:sldChg>
      <pc:sldChg chg="del">
        <pc:chgData name="גד לידרור" userId="d6a2613b-2562-45d9-9052-d4c3e387aa99" providerId="ADAL" clId="{A5645226-EB7D-44B8-A588-8E978ED5DCA3}" dt="2019-06-18T12:50:51.070" v="179" actId="2696"/>
        <pc:sldMkLst>
          <pc:docMk/>
          <pc:sldMk cId="4057712763" sldId="270"/>
        </pc:sldMkLst>
      </pc:sldChg>
      <pc:sldChg chg="del">
        <pc:chgData name="גד לידרור" userId="d6a2613b-2562-45d9-9052-d4c3e387aa99" providerId="ADAL" clId="{A5645226-EB7D-44B8-A588-8E978ED5DCA3}" dt="2019-06-18T12:50:51.087" v="180" actId="2696"/>
        <pc:sldMkLst>
          <pc:docMk/>
          <pc:sldMk cId="654533668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1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F8147B6-557F-400B-8A5F-B047E25F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1D89A55-9068-4571-BAD0-42955A839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B9ACE8E-AF92-4618-BC81-232E2CE2C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EF00983-2203-4CF1-A425-3BB911C7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E2C246B-3F40-41BF-B1D9-E5A5B0D85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DE4403A-D2F2-4588-A5B5-CF3D91F6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1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833D52-8910-4F6A-BF13-F8380E40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4BEE023-E788-41AA-A301-D7965CC74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D6A41B3-3646-44F7-8C49-D4D9FFB3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64C2922-DEF9-4125-9C06-E4FBBEFA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6D75630-A62C-4DCC-A2AA-7CC83B8D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6446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D79446E-978E-4A2F-A749-5B5A05606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3CC2E9B-B5E3-4214-A771-5C58D34D7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DF5EAC5-EBA0-4CD3-871D-F0A85958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92E044-9D19-4128-AFED-3C35503F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05BF59A-CE89-48B6-948B-A78D7792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2299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1D9CDB-B7E7-4BCC-A470-D97D63856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951721F-FC6E-4730-B919-BE02C26DC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1080FA-6F19-41BF-A549-C239360A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4F75992-F685-4066-9B41-EB1D6B75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59003B3-78F4-4EEF-9677-7BB7DC87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3242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A0F753-6BFB-4B68-83D6-DF23321F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489485-F119-47C4-8CC4-B55566D85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31E060A-A38B-46BF-98DC-12860648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DE71EC-05CC-456B-897E-78321006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DB9CDFE-9A71-443D-B379-4AE8DC13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451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A23011-7311-4C0F-A5E2-1F197273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09F41D-3759-47F2-AD6A-05A43874F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4B2DD5E-59F1-4C07-B976-14E5DADF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9B52A4-F473-4AC9-A891-FD40D3FD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26443F-BF19-49C7-B21E-A4106E6F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483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7446E0-47F0-4C3C-AA86-A8BFF9D6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7D4347-06C1-4A7C-BECF-9AE04F528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5F9E5A6-0896-46F4-A720-E3B73F488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BC53B2F-2676-4B51-9468-C4BA0394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906E234-BB98-462A-8728-6F876567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F3822EF-2536-4660-A260-FA46B0F0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9941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9CBED9-10BA-413A-A7B5-2F00AFFB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315C4BA-A67C-4740-A330-8DAB95B23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7302347-BC3A-44A3-85E5-DC87D58C3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BE9AFD7-8BCD-4C49-8CE0-B18689082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6A1FEC9-4FA4-4C36-918C-9CC9D4B03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8CDA11B-B50A-45CA-833A-41F1C9F5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FFE1C2D-72E7-4133-95CA-8ABD3965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0671C3B-0027-4947-AE98-CF0ADD3C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6027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95B2A3-628B-416A-B1BC-234D6EA8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A2F5340-046F-4D2A-A577-F4B12A18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80A6B14-40BE-4519-9346-6A801AF8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13FF98D-58ED-493E-81CB-8D97112A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369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5B96B18-41CA-423D-8DD7-1F49FCF0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6A0EC96-FA42-4D2A-8F80-90D2399C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43C404-CEDD-424A-A17A-4E136EEA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026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3ADD5E-875A-46D1-AACD-D8CBFEE4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8132513-9C6E-4162-8636-5946260B8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762132-CD11-4B70-8AC9-D6D299C0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69ACB5E-6A16-49B8-9FFE-0204E0EA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084A82-6DB5-416C-B86E-5521CA51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109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F2AD27-356E-4790-AC67-07A2AB9B3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DC9CC4-AE21-487B-AF5B-75869D89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388841A-8BFA-47F1-AC2E-814DE33E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9843558-E684-46B1-9C39-447527E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81B1E7A-E681-4A5F-BD95-A052BA2A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A152D13-4353-4AC8-845F-CC1704E6A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683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B71F9A-F948-4EF0-8BF5-0E17B3B5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020BD5F-CD46-4500-9920-C87FEDD18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A638844-3221-42F3-AE84-52E73C4E5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EE6B124-D66B-4D98-8215-DAA5BDE8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B7940E-A370-44BA-88B0-D61157CD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524D320-2DC5-4C19-956A-B1A52C25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9417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AFE6DB-D034-4783-90A7-94B41BB5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388D68B-3E3D-4B2D-ADED-34235969B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0F2407B-47A6-423A-A9CE-622C8B39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25813E6-5C22-4FC8-A772-DB3C9FB6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3812A4-B022-477F-8182-6721CAFB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7630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E8F8286-11EA-4BBE-AE78-50875D735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109A691-513E-4902-804D-41A721B6C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C956B64-7A56-47FA-81E6-DE425BFD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DB8EFB2-DF5A-4574-94F2-DADD0B08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5F9637E-4570-43D1-BC57-975665ED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154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36F363-D4DA-424A-8AFC-141CE794C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38C8B2D-C7F9-47D4-9FF3-5BCE4108C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ADDFDF-51D8-430A-838D-BD7EEE61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607E08-1157-47A5-BD55-C8E8C622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86365E-ECDB-49CB-BE6C-E412DB23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92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95F958-D83C-4534-AEBF-8C9C785A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8FDEA6-7B96-44DF-A4AE-2D1DB8719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47E54B0-F224-4DA3-A804-5639FF7F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225D9AD-452D-48D7-935F-49DD44D6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2DF20F-3804-4159-9EF7-72BA827B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06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A7083F9-AB83-4544-BE17-A348FC600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4CC5FB1-B299-46A3-8C97-6886831A2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44C8A0-2DF2-4F42-B2BC-E0DB6EBB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83733E7-605A-4840-AE1D-62A1D326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033CBA-4F10-4D9F-8F0A-811CFEA6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529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7AC197-365A-4203-B803-69E2D3FC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38DB68-09E1-47CD-8D16-B30A3A3E0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02603A2-89F7-43AC-ABD5-8D9BEB26F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4B61BC0-9EE0-4AC0-A7E2-474CEF86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9347F4B-9F97-492C-B9BB-2AEF8AEF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5F091C1-E3FC-4B02-A260-BBC919CE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1144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025C58-0BE1-4169-BB2B-DD26A7B8C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FE33F5-07EF-404E-8C5F-629073221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319B116-8BC4-4122-8BB9-00FCA0BFF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449D6B7-F18B-4367-83BD-E5082105E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388606A-DB23-4011-BC30-AE95F3C05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127101A-4560-4D9D-A783-AA59B576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603C535C-1FF2-4708-A7FA-624D53C3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9244AF1-B589-44FA-ABCA-04B1FC22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5637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D1D5D4-8614-41F5-AFA8-AD4AE2ED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1198289-5E0B-4A30-8B84-43DD3DC5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6728AEA-2950-4B85-AAF0-2E9ECBFB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E8A76A4-3535-40A2-B08D-B88A1D84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448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26E1681-0DE9-45D2-AB06-81698674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0EA1FAB-485D-4287-AB2E-9F2E9FE73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97677E-6F61-49E1-9043-286BC463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FC917CF-845A-4F75-B734-8F85B24A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60A1BF2-9D8F-4514-B38A-351CEC65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4751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4101435-0126-490A-9774-319B3D756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1C6AB4C-01D1-40DB-BF7D-E3C8DDAAE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C9A587F-D9A9-49C5-BA2A-3E4F44E3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547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9E4318-A375-40C0-8D33-AC9BEDE8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5EB9C2-7DFB-44BD-A30B-787335EE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EAA51ED-0B1A-4A14-8A40-34ED83BA6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E7C6894-5622-47E9-8F14-C239E4AA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05CA7D9-1768-427F-A811-84659774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E46463-4D1A-4389-B4B0-CBB79C43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4286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08BC5B1-EEA3-482A-A2A2-DA62F2113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2661740-16D2-4CC8-A032-2C8FCF933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0870747-F585-4176-918C-F19BD4BE6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0E4FC60-03BF-4AE4-9672-5AADDF7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C173627-59B2-47A6-831F-40813293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79C3089-EFAD-4E4B-8CAC-AF3A0A93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36350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3714BC-428B-43E8-81E0-A18F3F56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301E5F7-F32D-4B49-8D48-AB9646E83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82924C-597E-47B6-997A-59454868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7403712-7517-4E7A-A577-38944A13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E14960-EB82-4EF4-84A3-5681C4B0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8551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AC4879D-19B2-4532-93CF-ECBAA7759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A26CFAA-677F-4B6D-9333-1E066D90E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58FEE82-E5A7-4D86-8637-AF6E75E3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5D5BEA1-EACA-44A2-ABD8-F0EC68D0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ADF1B7F-2180-462E-9CBE-8C6CC3BA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1295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C62AC0-0A40-4361-8FE6-8980A533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48FEEC4-3FA5-4556-8A02-C40B56BC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A63427D-AADD-41EF-9E0C-48E8942C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E719042-173B-410B-A52A-6A87B901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7482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0A8F6EF-C770-4E03-9ACC-B4092675E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8FC9B6D-235C-4C9C-B4C6-13768C37F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17882FE-3987-4DAF-8E5D-59158342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FFD81AB-CACC-4355-9A11-E6195EA4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C19CC1-4560-4252-8A8E-96450BB8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3032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7C91AA-EC39-4BE9-8E32-BCDD42FA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0C8C1D-5266-4AF6-99E7-8587C7287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1B754D5-46B3-4443-BE0D-8B42CBA4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D4B0B9-A731-4A2B-B870-7D18E0CE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F2F168F-B32B-4852-8518-F54F23EA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81388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791452-E789-45A8-9BC2-14E5E46F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D26CDFE-5B4E-43EF-BB96-3B4DC216F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DB3D4C-DB6C-4DC4-A227-09A74942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D8F390-211C-4854-8F5F-86553EB7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F2482A-008F-43D6-966B-6A79015B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4311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7390E1-3390-439C-BA3D-36DBAE13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E6EE77-AD39-47EA-8553-AB0E007E5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0DDC333-0E55-4C39-A8B6-E28CDAA58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109E70B-3DE6-4BE6-8174-54C59669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D0D255C-DF47-4B08-ABAE-1830F65A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DB998FF-0E5F-4B67-8306-49E010F3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947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269033-4E31-4FB4-BD26-A23E81B5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D261B01-1786-437D-A0EA-7DDBDE6C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34994C-1AEA-4898-AE44-7712A9B6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3F7F4E-8568-42D0-9C55-F77C783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442B2F-53B6-4DDF-A1EA-69E08063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11670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9270AC-1B18-428A-B784-872DBE22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B66832C-3F83-4880-A432-DD0BADC30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3635678-4DE9-400A-A3B0-7FB0178FA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DC14D7D-E71D-4D27-B62E-C95F49869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9553C7A-6F27-41C4-B9A5-2708A3751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B110276-DE65-472E-A89B-E9CB2187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F6726BB-5ABD-404E-B111-C04BFC49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984F3B7-09E0-4618-87A2-31136BAA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50964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C426B6-0777-40BC-AD98-A4D82814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B2211AA-9050-448B-BA55-7A18157F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4B5E2F7-0DC0-4FEA-97BD-048C5414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81670D9-0F7F-4BD4-97D6-4C15EC19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8431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C77668F-8112-42B9-BF2A-0A130BA9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8586175-C669-47CE-9AEA-0FE69FF5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2A2D8CD-FEDB-421B-A0BA-E2FC73AA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1375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F133F7-CE04-4134-BD46-EC09261B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3F8E1AF-1C11-4E6C-B89C-41A608680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09B8C3B-660F-4F60-A523-B520A878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1250A44-F934-4F60-8630-1F993D7D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81E6891-B24F-476C-B234-3939DC5B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8E390A-F2D9-4940-B8EC-52FEDDFE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0111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756EE2-199A-4229-8373-14F1FF171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8E8872D-F4FE-4281-A7D5-09922F283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738F60A-A70B-484B-BA9D-D97CAEE6F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60695AE-1B71-4C29-AFD7-61957039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71BCB51-C526-48CE-9989-F6855D26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409324C-C0DF-458D-86F1-A4F3EDD9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1608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72B9E4-78A4-4B67-A28E-F5C915D3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9AB58C1-4D79-4820-967E-F6D5C9920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88B8C9C-1197-46AA-BFC4-F65723BC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933BE6E-2011-47BF-9B91-BE5EF5AD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695267B-5AB7-49CC-B94A-2A2542AB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2028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1CE5424-0DC5-4932-BBCE-9CA3A8513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B085E07-D21D-4947-8877-0504E6525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692B02-3FC2-4BE5-B6EA-4AE6FC78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F40CDE9-7EB1-42D9-B0F1-0B6E8445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42244EE-B334-40B3-A833-8B181056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34155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2C7FB3-45E7-45AF-9A80-742CBDBA5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E1F802B-AF33-4D2C-8E5C-C47852B5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F4BC7D-7D95-43B0-93D7-C0F7497E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B7DCF3F-7B29-4CF8-BFFA-8D230602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686C904-69B6-435E-BE02-B160B7A4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397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AC7111-E9E4-4B4B-98F9-E1B598D0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F10FDE-B5B2-4AFF-94AA-35FA75D28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425B44-797E-441F-A031-FB2579DC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4FEDCE-3CA0-4A29-AEA9-937FD9CF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7FDF35D-4027-43C4-8384-218A5A31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3942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DC46FC9-B2B1-41B2-8F64-7E688CEB2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E5F6ABC-0206-4467-9428-F6040DFF6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0C8D920-1FE8-4B18-907E-894D7D87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A95306-26BD-4A6E-BF9B-3CBA8040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E08990-32FB-4DA5-A384-5956A317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855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3D18BD-CEDE-495C-8F84-75312AFB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685005-C14A-43EB-9A34-F47C2FE1E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662B83E-3CAA-4C81-B4C7-3E668FD4B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6EF523B-C944-4862-8202-C637EE9F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51C54C9-8A36-4C84-AD97-61F1D358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8C1ECC-C07A-4925-A029-9608ECDD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2516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0486B6-2935-4D27-8EF0-54BA4D95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3DE811-4834-4B7A-A810-F3769AAC0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9955A73-84A1-452B-BFF5-79B47FCB8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AF79115-83DA-417D-B4FF-D7E40D5D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C1CDE57-4E89-4170-B891-E21BCBDD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5AC06F0-0FE0-4184-BCAA-00957A8B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57948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CE326F-184D-44AD-84E1-3BF6D800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96D2E60-6ACB-412F-871F-AB457A17B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34153EB-96A5-41EB-BBBF-0A905CEFD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32585EF-37A9-4AEA-881D-B449FB5C6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D01C16B-43EC-4A9E-A1F1-1C95AAE75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98291A1-6C3F-446C-9905-2C099881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91BC0C7-DAFF-4D2B-9351-769F4E3B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A62DA56-0BB9-4A12-939D-784773D5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87954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2F70DF-5019-4BC5-8DA8-9EEF8563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E919513-30CC-4FBF-8E6D-E352B1E8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ED9C7A5-1567-484C-ABF6-740824FD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5D931EA-237C-4A71-B968-9253339D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43261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F9FFC2B-7D7D-4A25-818E-8E19B1DE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DF73434-7580-4409-B0CF-DDBA430D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51A80DE-7302-478B-90A5-A1A7FA8B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4778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4049AF-7B38-4BD8-A05F-6C371F96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1E69979-9434-425D-B78E-4331CDC75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A03BF2-D609-4354-9284-2FB25C01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29FEA69-FD91-44F9-B4B9-62B83882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4A48F6B-C3AD-4146-92C1-BB1F2F21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EB6CC3D-9D64-44AB-8435-79CB11B8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721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59996B-E5A9-46D8-9A97-A6EBDE5F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8C0408B-4EF9-4205-A893-15E5142C6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E9FA2B5-D354-4F2A-A9DA-0DC1BD0A9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088F756-7412-4B6D-BA46-F8A69EAF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478F1A0-F2BA-4D88-AD5F-377152AA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E3735B1-C91E-4175-9FEB-D6BD9F7E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824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464449-6678-4485-B7B9-73D883B5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7D35B14-26B1-4814-9635-46582B3D8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0670275-D021-4A66-B028-B04E4AB8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6321E2-9EAF-471D-BADA-83493CC3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C83064D-7BEA-4CC1-B058-112004AC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49459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CA411D4-61CD-4A09-931B-22CE1FBBE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F05CA2E-D766-4B61-9A6B-C99540321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FB1275-61CC-413C-9D2C-75104ECD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A401B3-490A-4A58-8487-965014E7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F1A52C-3363-43F3-9D80-D07E9D5B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92755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3C2B91-F799-435D-8494-8A645732A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145FFF9-7566-4822-91B3-A53DCB246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7563034-A089-43E4-8647-ED0CB02D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1EF7F2-D66B-4CB6-A903-79ED8F11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F6B25DF-C203-4BF9-B1E8-9855B4C5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400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05CE59-DD7E-4560-AED9-BF06598F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6A62438-EFD1-4720-9C8E-3A6E401C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70FDB8-4129-44ED-8967-3001D7A1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EE39D5-9FF7-4011-8D5B-151D9BDA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96EE035-D9E4-492C-92E8-A369C414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15C113-B72D-48AA-BE86-410C862C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D4FABA-D21D-4F58-BFEC-B5C97D799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55A55F3-22E9-4643-924B-1BB5929FB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D77AABC-F741-41A2-84F9-323B9231A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2AE05BB-8863-4575-B3AC-DD4F32B65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2A8A5F9-2703-4B00-BB8B-4B7AB80B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2AE7846-46F1-4251-A874-0111C59B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753C605-E23A-43E4-8CB9-0DE757F5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36412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B0F023-F14C-45CC-A1C8-18AC728D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3490C1-A373-437A-B3F8-6247552FE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734FC64-6C4D-4A5A-8B2A-333B17F6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F58632E-E7B8-4441-ACE6-C4F12892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316CB9-6C0D-416D-8B26-655BAC0E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4565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2EEEEB-28F5-4E79-96D7-9EDB96E7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D6B7032-1CCC-4065-9666-DE4A11528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A1A7DF0-6A4D-4C33-BC05-EC32853E5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07A5588-3757-434C-BBBE-50C3B0E8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F54607F-925C-4DEB-BEF6-01510DD0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EA8DD05-F81F-4799-8AC4-0F496A3D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2431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AA72D4-E6EF-4CA8-8F0A-23C0C5BA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FED70A-0255-4070-93B7-3C740140E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00D1EF9-D200-49AA-A303-CFFA467D3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7E1399A-C6D9-42A1-905C-8B1DFC301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0E8048F-6260-4E17-85CE-7977BDBD0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D8B6CF8-6E65-41A2-ADB0-F712E343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42375D8-BE95-4540-97BF-8948067A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797C996-7BEB-480F-918D-0E05D6AB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34877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73D6BF-3F07-478A-B34D-D4B4EB90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6DB3C6F-CD77-4478-81BF-0AE54EAA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25DF6E9-4EBF-4479-92BD-43A36F1A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600FF79-F61A-46B1-9724-394CC8E1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7813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2DFEBCD-8D98-4457-BFA0-77F2F3AD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0314177-0528-401A-99C5-DA278FF5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722604F-A969-4A9A-BA1B-07BFE2E4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675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C4716E-FB1A-456C-935C-3EFD916FA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5456A6C-CAA1-4851-805E-F764BDFB1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3AB4A6B-E19D-47F1-803C-627149E52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CFF282E-AF68-499A-BD2A-3748EDAF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17000FB-335B-4E61-8085-23C48D34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363E25-AB9B-483D-9437-98CF6A7A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56946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DF2ADF-24AB-4CF9-961F-9F196A0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AEE1C7B-3FB1-448D-88F8-900CD47DB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9FF6447-E775-4080-AC12-02BE3D32F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3BE407F-E456-462C-83E7-2502FF82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5F12F78-146F-432B-823D-735CB95B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739A8C-85BA-4187-B8E6-096AC35F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39949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C42DFC-3C69-4035-BF24-421C295D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12A6E94-2C50-467A-A52E-DE742797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62C331-681D-460F-AD98-1311B3B6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D71AACD-F1B8-4A5C-85C6-790222D0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59FB6E2-C97D-4AEC-A2E1-CF1C2AA9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08998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91547A1-EF78-4FD8-A547-0774B0D4C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9531DA1-0362-47E4-9317-0E088B149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65F55A6-6868-4DC0-BDCD-83E11484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30E1F2-D02C-4141-A518-479CA8C5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02C48E-F243-4329-B404-618353F1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842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CA7238-7E37-4DD2-80D8-988A7C1C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493D8C6-16E9-469E-89EB-E36185CA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E4FC37F-B2E2-4C62-A090-68306EBD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2BA5FDB-EB28-4843-9CE2-C9F0C55A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663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9DED419-A159-4CF2-98A2-6E9A7DAD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9CFA6EB-2681-4C08-AB5D-73759EBB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81EA7F7-5156-426A-AF26-19DCB6D5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288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7FCAD7-A90D-48CD-B1EB-E41A01BE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9DD0DF-2647-4607-977B-DA80353B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8AC531C-98B5-4947-A916-9775EC12A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3419F4D-9E3C-45A6-BDCF-77943C55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3569B4A-7DD1-41E5-B152-6BA46BA3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BD13487-C247-432C-8A62-6D82D3C4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92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-1" y="6492875"/>
            <a:ext cx="20487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C201252-DDAD-4166-8BC1-5120A8CB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071A2A-F20B-47EE-B6CD-9C879BEF8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7EB911-1190-4FFA-9506-81774EB83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00C6AD-C792-4A93-AE45-74AC6DF65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D614465-FB92-450D-AFFA-F65CF59D5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736211F-9DAD-4D69-BC5B-704A2C77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F00BD4A-A696-44C6-AED6-B35E7524F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62F06CA-D9C3-4423-92BF-3AF1E3793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80A63C-94A1-4686-8B7F-EFE7CA9F1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F7A4850-4E77-43E1-848F-2FAF3BF85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890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E1C40D8-0B13-4E40-99AE-DDDB0855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213396-C3F4-4FA6-AE19-46D4F3431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258688-D97C-4BB5-A78C-7CB032293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AFF06D-2EC5-41D8-8B09-9C9CE4542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A64F814-00FC-44FA-96BF-67C8FD5AD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6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7029E5B-8C5F-4D35-B84C-D9AE2883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A3A53B-5F1E-4C96-976A-AF390A212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428EC5-7058-45AE-ADD0-F8F8855EF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71745DF-F6DE-4470-A431-C4EB0ADEC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02FE0F-6A47-4540-843B-A82623EC6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08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BED0C19-8A2B-4D0A-8615-81F52F58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D26EF8-B41D-4BEE-A751-A6CF519DE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E102EA-DC87-4E61-997A-017F7EA9E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36976F1-C856-4A6F-BA98-A244EEBFC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3C0C511-67E0-4F05-A8FD-4F94E3254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94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535D965-1520-4B5B-B678-D808D321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C3BA9F0-8960-4807-814F-FB1CA416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0DAA58A-FA13-41A5-938C-8B0AFA7FC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F6DBA1-C1E0-42C7-B987-875DA141B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45E71B-303A-4116-82D5-3A90819D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66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itafoo.com/w3dev/Home/Index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49BE6A25-DD59-44DE-855D-F4EB275481BB}"/>
              </a:ext>
            </a:extLst>
          </p:cNvPr>
          <p:cNvGrpSpPr/>
          <p:nvPr/>
        </p:nvGrpSpPr>
        <p:grpSpPr>
          <a:xfrm>
            <a:off x="2045043" y="2849158"/>
            <a:ext cx="5053913" cy="2142971"/>
            <a:chOff x="2045043" y="2849159"/>
            <a:chExt cx="5053913" cy="1240927"/>
          </a:xfrm>
        </p:grpSpPr>
        <p:sp>
          <p:nvSpPr>
            <p:cNvPr id="2" name="מלבן: פינות אלכסוניות מעוגלות 1">
              <a:extLst>
                <a:ext uri="{FF2B5EF4-FFF2-40B4-BE49-F238E27FC236}">
                  <a16:creationId xmlns:a16="http://schemas.microsoft.com/office/drawing/2014/main" id="{E7C6A873-13F5-48B6-86BB-EDBB7016CB91}"/>
                </a:ext>
              </a:extLst>
            </p:cNvPr>
            <p:cNvSpPr/>
            <p:nvPr/>
          </p:nvSpPr>
          <p:spPr>
            <a:xfrm>
              <a:off x="2045043" y="2849159"/>
              <a:ext cx="5053913" cy="1240927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/>
              <a:r>
                <a:rPr lang="iw-IL" sz="4000" dirty="0">
                  <a:ea typeface="Arial"/>
                  <a:cs typeface="Arial"/>
                </a:rPr>
                <a:t>מבוא לתכנות </a:t>
              </a:r>
              <a:br>
                <a:rPr lang="en-US" sz="4000" dirty="0">
                  <a:ea typeface="Arial"/>
                  <a:cs typeface="Arial"/>
                </a:rPr>
              </a:br>
              <a:r>
                <a:rPr lang="he-IL" sz="4000" dirty="0">
                  <a:ea typeface="Arial"/>
                  <a:cs typeface="Arial"/>
                </a:rPr>
                <a:t>בסביבת </a:t>
              </a:r>
              <a:r>
                <a:rPr lang="iw-IL" sz="4000" dirty="0">
                  <a:ea typeface="Arial"/>
                  <a:cs typeface="Arial"/>
                </a:rPr>
                <a:t>אינטרנט</a:t>
              </a:r>
              <a:br>
                <a:rPr lang="en-US" sz="4000" dirty="0">
                  <a:ea typeface="Arial"/>
                  <a:cs typeface="Arial"/>
                </a:rPr>
              </a:br>
              <a:r>
                <a:rPr lang="he-IL" sz="4000" dirty="0">
                  <a:ea typeface="Arial"/>
                  <a:cs typeface="Arial"/>
                </a:rPr>
                <a:t>התמחות </a:t>
              </a:r>
              <a:r>
                <a:rPr lang="en-US" sz="4000" dirty="0">
                  <a:ea typeface="Arial"/>
                  <a:cs typeface="Arial"/>
                </a:rPr>
                <a:t>Big Data </a:t>
              </a:r>
              <a:endParaRPr lang="he-IL" sz="4000" dirty="0"/>
            </a:p>
          </p:txBody>
        </p:sp>
        <p:sp>
          <p:nvSpPr>
            <p:cNvPr id="5" name="חצי מסגרת 4">
              <a:extLst>
                <a:ext uri="{FF2B5EF4-FFF2-40B4-BE49-F238E27FC236}">
                  <a16:creationId xmlns:a16="http://schemas.microsoft.com/office/drawing/2014/main" id="{10CAEA28-7572-4BBE-9630-80BF661B2800}"/>
                </a:ext>
              </a:extLst>
            </p:cNvPr>
            <p:cNvSpPr/>
            <p:nvPr/>
          </p:nvSpPr>
          <p:spPr>
            <a:xfrm rot="10800000">
              <a:off x="6481118" y="3375764"/>
              <a:ext cx="617838" cy="714322"/>
            </a:xfrm>
            <a:prstGeom prst="halfFrame">
              <a:avLst>
                <a:gd name="adj1" fmla="val 15333"/>
                <a:gd name="adj2" fmla="val 15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7BE8EF20-9E0A-4FC6-95E1-6DC980665B86}"/>
              </a:ext>
            </a:extLst>
          </p:cNvPr>
          <p:cNvGrpSpPr/>
          <p:nvPr/>
        </p:nvGrpSpPr>
        <p:grpSpPr>
          <a:xfrm>
            <a:off x="1414850" y="5439344"/>
            <a:ext cx="6314303" cy="590755"/>
            <a:chOff x="1414850" y="4191311"/>
            <a:chExt cx="6314303" cy="590755"/>
          </a:xfrm>
        </p:grpSpPr>
        <p:sp>
          <p:nvSpPr>
            <p:cNvPr id="6" name="מלבן: פינות אלכסוניות מעוגלות 5">
              <a:extLst>
                <a:ext uri="{FF2B5EF4-FFF2-40B4-BE49-F238E27FC236}">
                  <a16:creationId xmlns:a16="http://schemas.microsoft.com/office/drawing/2014/main" id="{123216E3-0DAF-4BA1-9349-21637F879B94}"/>
                </a:ext>
              </a:extLst>
            </p:cNvPr>
            <p:cNvSpPr/>
            <p:nvPr/>
          </p:nvSpPr>
          <p:spPr>
            <a:xfrm>
              <a:off x="1414850" y="4191311"/>
              <a:ext cx="6314303" cy="590755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lvl="0" algn="ctr" rtl="1">
                <a:buClr>
                  <a:schemeClr val="accent1"/>
                </a:buClr>
                <a:buSzPts val="1520"/>
              </a:pPr>
              <a:r>
                <a:rPr lang="he-IL" sz="2000" dirty="0">
                  <a:solidFill>
                    <a:schemeClr val="dk2"/>
                  </a:solidFill>
                  <a:ea typeface="Arial"/>
                  <a:cs typeface="Arial"/>
                </a:rPr>
                <a:t>1040 - לימוד עצמי בכיתה הפוכה</a:t>
              </a:r>
            </a:p>
          </p:txBody>
        </p:sp>
        <p:sp>
          <p:nvSpPr>
            <p:cNvPr id="10" name="חצי מסגרת 9">
              <a:extLst>
                <a:ext uri="{FF2B5EF4-FFF2-40B4-BE49-F238E27FC236}">
                  <a16:creationId xmlns:a16="http://schemas.microsoft.com/office/drawing/2014/main" id="{DC4C4322-27E1-46F7-91E3-2684B6802D32}"/>
                </a:ext>
              </a:extLst>
            </p:cNvPr>
            <p:cNvSpPr/>
            <p:nvPr/>
          </p:nvSpPr>
          <p:spPr>
            <a:xfrm rot="10800000">
              <a:off x="7261653" y="4363995"/>
              <a:ext cx="467497" cy="418070"/>
            </a:xfrm>
            <a:prstGeom prst="halfFrame">
              <a:avLst>
                <a:gd name="adj1" fmla="val 15333"/>
                <a:gd name="adj2" fmla="val 15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1"/>
                </a:solidFill>
              </a:endParaRPr>
            </a:p>
          </p:txBody>
        </p:sp>
      </p:grpSp>
      <p:sp>
        <p:nvSpPr>
          <p:cNvPr id="14" name="Google Shape;13;p1">
            <a:extLst>
              <a:ext uri="{FF2B5EF4-FFF2-40B4-BE49-F238E27FC236}">
                <a16:creationId xmlns:a16="http://schemas.microsoft.com/office/drawing/2014/main" id="{CD615DE3-6992-4037-8324-04A9C8102AE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-1" y="6492875"/>
            <a:ext cx="20487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 dirty="0"/>
              <a:t>גד לידרור, תיכונט, תש"פ </a:t>
            </a:r>
            <a:r>
              <a:rPr lang="en-US" dirty="0"/>
              <a:t>©</a:t>
            </a:r>
            <a:endParaRPr lang="he-IL" dirty="0"/>
          </a:p>
        </p:txBody>
      </p:sp>
      <p:pic>
        <p:nvPicPr>
          <p:cNvPr id="5122" name="Picture 2" descr="×ª××¦××ª ×ª××× × ×¢×××¨ âªw3schoolsâ¬â">
            <a:extLst>
              <a:ext uri="{FF2B5EF4-FFF2-40B4-BE49-F238E27FC236}">
                <a16:creationId xmlns:a16="http://schemas.microsoft.com/office/drawing/2014/main" id="{6485B2A7-F116-49C8-9B7B-B3FE75813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1" y="358475"/>
            <a:ext cx="81438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תמונה 14">
            <a:extLst>
              <a:ext uri="{FF2B5EF4-FFF2-40B4-BE49-F238E27FC236}">
                <a16:creationId xmlns:a16="http://schemas.microsoft.com/office/drawing/2014/main" id="{7DC23CA9-3041-402D-8821-404120F3A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81" y="2718169"/>
            <a:ext cx="7105135" cy="3244101"/>
          </a:xfrm>
          <a:prstGeom prst="rect">
            <a:avLst/>
          </a:prstGeom>
        </p:spPr>
      </p:pic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6B74C1-B740-47F0-B95C-91297A4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9DAA972-6906-4503-BBE6-B75280319F44}"/>
              </a:ext>
            </a:extLst>
          </p:cNvPr>
          <p:cNvSpPr/>
          <p:nvPr/>
        </p:nvSpPr>
        <p:spPr>
          <a:xfrm>
            <a:off x="628650" y="1249100"/>
            <a:ext cx="8007178" cy="1268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he-IL" sz="1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היכנסו</a:t>
            </a:r>
            <a:r>
              <a:rPr lang="en-US" sz="1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 </a:t>
            </a:r>
            <a:r>
              <a:rPr lang="he-IL" sz="1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לאתר</a:t>
            </a:r>
            <a:endParaRPr lang="he-IL" sz="1800" u="sng" dirty="0">
              <a:solidFill>
                <a:srgbClr val="1155CC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כדי לעבוד באתר זה, יש להרשם. הכנסו לקישור "להרשם" ומלאו את פרטיכם. אנא השתמשו בשמכם האמתי והמלא בזמן הרישום.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96328C0-3549-4135-A9D9-FBAA78D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269" y="136525"/>
            <a:ext cx="8947836" cy="536918"/>
          </a:xfrm>
        </p:spPr>
        <p:txBody>
          <a:bodyPr>
            <a:normAutofit fontScale="90000"/>
          </a:bodyPr>
          <a:lstStyle/>
          <a:p>
            <a:r>
              <a:rPr lang="he-IL" dirty="0"/>
              <a:t>הדרכה לתחילת עבודה עצמית באתר כיתה הפוכה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514A7AEE-0881-4A3B-A400-9D2EE600EBBB}"/>
              </a:ext>
            </a:extLst>
          </p:cNvPr>
          <p:cNvCxnSpPr>
            <a:cxnSpLocks/>
          </p:cNvCxnSpPr>
          <p:nvPr/>
        </p:nvCxnSpPr>
        <p:spPr>
          <a:xfrm flipH="1" flipV="1">
            <a:off x="5053914" y="5608900"/>
            <a:ext cx="1989439" cy="44753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18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6B74C1-B740-47F0-B95C-91297A4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9DAA972-6906-4503-BBE6-B75280319F44}"/>
              </a:ext>
            </a:extLst>
          </p:cNvPr>
          <p:cNvSpPr/>
          <p:nvPr/>
        </p:nvSpPr>
        <p:spPr>
          <a:xfrm>
            <a:off x="738573" y="981230"/>
            <a:ext cx="8007178" cy="63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מלאו את השדות ובחרו סיסמא לא קשה מידי, כדי שלא תשכחו אותה!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96328C0-3549-4135-A9D9-FBAA78D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269" y="136525"/>
            <a:ext cx="8947836" cy="536918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AA24466C-F8F7-4845-BCAC-91381B75E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862" y="2109747"/>
            <a:ext cx="4906276" cy="2838926"/>
          </a:xfrm>
          <a:prstGeom prst="rect">
            <a:avLst/>
          </a:prstGeom>
        </p:spPr>
      </p:pic>
      <p:sp>
        <p:nvSpPr>
          <p:cNvPr id="8" name="מלבן 7">
            <a:extLst>
              <a:ext uri="{FF2B5EF4-FFF2-40B4-BE49-F238E27FC236}">
                <a16:creationId xmlns:a16="http://schemas.microsoft.com/office/drawing/2014/main" id="{68649045-0E5B-4FC4-A8CC-08863B524126}"/>
              </a:ext>
            </a:extLst>
          </p:cNvPr>
          <p:cNvSpPr/>
          <p:nvPr/>
        </p:nvSpPr>
        <p:spPr>
          <a:xfrm>
            <a:off x="568411" y="5101188"/>
            <a:ext cx="8007178" cy="950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כשתגיעו לשדה שבו צריך לרשום את קוד הכיתה אליה אתם משתיכים, כתבו את הקוד שנאמר בכיתה עבור הכיתה שלכם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0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6B74C1-B740-47F0-B95C-91297A4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9DAA972-6906-4503-BBE6-B75280319F44}"/>
              </a:ext>
            </a:extLst>
          </p:cNvPr>
          <p:cNvSpPr/>
          <p:nvPr/>
        </p:nvSpPr>
        <p:spPr>
          <a:xfrm>
            <a:off x="653492" y="833683"/>
            <a:ext cx="7837016" cy="63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כשתצליחו להתחבר, תראו את המסך הזה.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96328C0-3549-4135-A9D9-FBAA78D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269" y="136525"/>
            <a:ext cx="8947836" cy="536918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68649045-0E5B-4FC4-A8CC-08863B524126}"/>
              </a:ext>
            </a:extLst>
          </p:cNvPr>
          <p:cNvSpPr/>
          <p:nvPr/>
        </p:nvSpPr>
        <p:spPr>
          <a:xfrm>
            <a:off x="568411" y="5101188"/>
            <a:ext cx="8007178" cy="63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בחרו בתכנות אינטרנט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9318361-FF9F-410D-947F-213BAEEA1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20" y="1639929"/>
            <a:ext cx="6144140" cy="3578142"/>
          </a:xfrm>
          <a:prstGeom prst="rect">
            <a:avLst/>
          </a:prstGeom>
        </p:spPr>
      </p:pic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FD6CD4D0-1106-443E-8B50-9D1CCB4973EB}"/>
              </a:ext>
            </a:extLst>
          </p:cNvPr>
          <p:cNvCxnSpPr>
            <a:cxnSpLocks/>
          </p:cNvCxnSpPr>
          <p:nvPr/>
        </p:nvCxnSpPr>
        <p:spPr>
          <a:xfrm>
            <a:off x="1322173" y="2928551"/>
            <a:ext cx="2051223" cy="6549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09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1762BCEC-81A1-4C1D-9686-545C6C4C3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5594"/>
            <a:ext cx="9144000" cy="4322942"/>
          </a:xfrm>
          <a:prstGeom prst="rect">
            <a:avLst/>
          </a:prstGeom>
        </p:spPr>
      </p:pic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6B74C1-B740-47F0-B95C-91297A4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9DAA972-6906-4503-BBE6-B75280319F44}"/>
              </a:ext>
            </a:extLst>
          </p:cNvPr>
          <p:cNvSpPr/>
          <p:nvPr/>
        </p:nvSpPr>
        <p:spPr>
          <a:xfrm>
            <a:off x="653492" y="833683"/>
            <a:ext cx="7837016" cy="950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אנו נעשה רק חלק מהשיעורים המופיעים בקורס. ראו את השיעורים שאתם צריכים לעשות, מסומנים בצילומי המסכים הבאים: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96328C0-3549-4135-A9D9-FBAA78D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269" y="136525"/>
            <a:ext cx="8947836" cy="536918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68649045-0E5B-4FC4-A8CC-08863B524126}"/>
              </a:ext>
            </a:extLst>
          </p:cNvPr>
          <p:cNvSpPr/>
          <p:nvPr/>
        </p:nvSpPr>
        <p:spPr>
          <a:xfrm>
            <a:off x="1841501" y="4798648"/>
            <a:ext cx="4832350" cy="950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בתוך "התחילו כאן", אין חובה לעשות את "השלמות רקע </a:t>
            </a:r>
            <a:r>
              <a:rPr lang="he-IL" sz="1800" dirty="0" err="1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בסישראפ</a:t>
            </a:r>
            <a:r>
              <a:rPr lang="he-IL" sz="18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FD6CD4D0-1106-443E-8B50-9D1CCB4973EB}"/>
              </a:ext>
            </a:extLst>
          </p:cNvPr>
          <p:cNvCxnSpPr>
            <a:cxnSpLocks/>
          </p:cNvCxnSpPr>
          <p:nvPr/>
        </p:nvCxnSpPr>
        <p:spPr>
          <a:xfrm flipV="1">
            <a:off x="4838700" y="3224080"/>
            <a:ext cx="584200" cy="18501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אליפסה 6">
            <a:extLst>
              <a:ext uri="{FF2B5EF4-FFF2-40B4-BE49-F238E27FC236}">
                <a16:creationId xmlns:a16="http://schemas.microsoft.com/office/drawing/2014/main" id="{84C869CD-52F5-4960-A277-1CF37DD0529E}"/>
              </a:ext>
            </a:extLst>
          </p:cNvPr>
          <p:cNvSpPr/>
          <p:nvPr/>
        </p:nvSpPr>
        <p:spPr>
          <a:xfrm>
            <a:off x="4695569" y="2210240"/>
            <a:ext cx="2261287" cy="8980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63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1762BCEC-81A1-4C1D-9686-545C6C4C3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4" y="1806316"/>
            <a:ext cx="5350476" cy="2529505"/>
          </a:xfrm>
          <a:prstGeom prst="rect">
            <a:avLst/>
          </a:prstGeom>
        </p:spPr>
      </p:pic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6B74C1-B740-47F0-B95C-91297A4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9DAA972-6906-4503-BBE6-B75280319F44}"/>
              </a:ext>
            </a:extLst>
          </p:cNvPr>
          <p:cNvSpPr/>
          <p:nvPr/>
        </p:nvSpPr>
        <p:spPr>
          <a:xfrm>
            <a:off x="653492" y="833683"/>
            <a:ext cx="7837016" cy="950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אנו נעשה רק חלק מהשיעורים המופיעים בקורס. ראו את השיעורים שאתם צריכים לעשות, מסומנים בצילומי המסכים הבאים: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96328C0-3549-4135-A9D9-FBAA78D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269" y="136525"/>
            <a:ext cx="8947836" cy="536918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84C869CD-52F5-4960-A277-1CF37DD0529E}"/>
              </a:ext>
            </a:extLst>
          </p:cNvPr>
          <p:cNvSpPr/>
          <p:nvPr/>
        </p:nvSpPr>
        <p:spPr>
          <a:xfrm>
            <a:off x="1458096" y="2028265"/>
            <a:ext cx="1285103" cy="56432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0A3A93F5-5048-49DF-8581-8E6C4C453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122" y="3428794"/>
            <a:ext cx="5973335" cy="3032382"/>
          </a:xfrm>
          <a:prstGeom prst="rect">
            <a:avLst/>
          </a:prstGeom>
        </p:spPr>
      </p:pic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FD6CD4D0-1106-443E-8B50-9D1CCB4973EB}"/>
              </a:ext>
            </a:extLst>
          </p:cNvPr>
          <p:cNvCxnSpPr>
            <a:cxnSpLocks/>
          </p:cNvCxnSpPr>
          <p:nvPr/>
        </p:nvCxnSpPr>
        <p:spPr>
          <a:xfrm>
            <a:off x="2792626" y="2521973"/>
            <a:ext cx="2508423" cy="12823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311E84E4-7BC9-4A75-84DE-9A4F74360355}"/>
              </a:ext>
            </a:extLst>
          </p:cNvPr>
          <p:cNvSpPr/>
          <p:nvPr/>
        </p:nvSpPr>
        <p:spPr>
          <a:xfrm>
            <a:off x="7393458" y="4016458"/>
            <a:ext cx="1467109" cy="7656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>
            <a:extLst>
              <a:ext uri="{FF2B5EF4-FFF2-40B4-BE49-F238E27FC236}">
                <a16:creationId xmlns:a16="http://schemas.microsoft.com/office/drawing/2014/main" id="{634E0152-6167-4367-933F-6339F77DAE6F}"/>
              </a:ext>
            </a:extLst>
          </p:cNvPr>
          <p:cNvSpPr/>
          <p:nvPr/>
        </p:nvSpPr>
        <p:spPr>
          <a:xfrm>
            <a:off x="5492191" y="3953017"/>
            <a:ext cx="1467109" cy="7656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BC4BCDB9-E1D9-4438-A048-4D8BFC5AADEE}"/>
              </a:ext>
            </a:extLst>
          </p:cNvPr>
          <p:cNvSpPr/>
          <p:nvPr/>
        </p:nvSpPr>
        <p:spPr>
          <a:xfrm>
            <a:off x="3203831" y="3945764"/>
            <a:ext cx="1700943" cy="7656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68649045-0E5B-4FC4-A8CC-08863B524126}"/>
              </a:ext>
            </a:extLst>
          </p:cNvPr>
          <p:cNvSpPr/>
          <p:nvPr/>
        </p:nvSpPr>
        <p:spPr>
          <a:xfrm>
            <a:off x="1970474" y="5652464"/>
            <a:ext cx="7173526" cy="63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רק את חלקים "תמונה", "רשימה" ו"טבלה"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16" name="מחבר חץ ישר 15">
            <a:extLst>
              <a:ext uri="{FF2B5EF4-FFF2-40B4-BE49-F238E27FC236}">
                <a16:creationId xmlns:a16="http://schemas.microsoft.com/office/drawing/2014/main" id="{415E0CDD-4D49-4F92-8605-29BBDF30106C}"/>
              </a:ext>
            </a:extLst>
          </p:cNvPr>
          <p:cNvCxnSpPr>
            <a:cxnSpLocks/>
          </p:cNvCxnSpPr>
          <p:nvPr/>
        </p:nvCxnSpPr>
        <p:spPr>
          <a:xfrm flipV="1">
            <a:off x="6351373" y="4718624"/>
            <a:ext cx="0" cy="12496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07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6B74C1-B740-47F0-B95C-91297A4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9DAA972-6906-4503-BBE6-B75280319F44}"/>
              </a:ext>
            </a:extLst>
          </p:cNvPr>
          <p:cNvSpPr/>
          <p:nvPr/>
        </p:nvSpPr>
        <p:spPr>
          <a:xfrm>
            <a:off x="1023551" y="649401"/>
            <a:ext cx="7837016" cy="5471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השלימו את העבודה בצורה עצמית. </a:t>
            </a:r>
          </a:p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בשיעור הקרוב נעשה חזרה משותפת על הקורס האינטרנטי.</a:t>
            </a:r>
          </a:p>
          <a:p>
            <a:pPr algn="r" rtl="1">
              <a:lnSpc>
                <a:spcPct val="115000"/>
              </a:lnSpc>
            </a:pPr>
            <a:endParaRPr lang="he-IL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בדקו ומצאו תשובה – איך כותבים טקסט עברי בדפי 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HTML</a:t>
            </a: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</a:p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את התקדמותכם בביצוע השיעורים הנ"ל אוכל לראות דרך האתר של "כיתה הפוכה" ולכן אתם לא נידרשים להגיש שום תוצר למודל.</a:t>
            </a:r>
          </a:p>
          <a:p>
            <a:pPr algn="r" rtl="1">
              <a:lnSpc>
                <a:spcPct val="115000"/>
              </a:lnSpc>
            </a:pPr>
            <a:endParaRPr lang="he-IL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he-IL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400" b="1" dirty="0">
                <a:latin typeface="Arial" panose="020B0604020202020204" pitchFamily="34" charset="0"/>
                <a:ea typeface="Arial" panose="020B0604020202020204" pitchFamily="34" charset="0"/>
              </a:rPr>
              <a:t>הכינו שאלות!</a:t>
            </a:r>
          </a:p>
          <a:p>
            <a:pPr algn="r" rtl="1">
              <a:lnSpc>
                <a:spcPct val="115000"/>
              </a:lnSpc>
            </a:pPr>
            <a:endParaRPr lang="he-IL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נשלים את העבודה על האתר ונוכל להמשיך </a:t>
            </a:r>
            <a:br>
              <a:rPr lang="en-US" sz="240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400">
                <a:latin typeface="Arial" panose="020B0604020202020204" pitchFamily="34" charset="0"/>
                <a:ea typeface="Arial" panose="020B0604020202020204" pitchFamily="34" charset="0"/>
              </a:rPr>
              <a:t>לקראת </a:t>
            </a: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משימתנו הבאה – לימוד שפת פיתון!</a:t>
            </a:r>
            <a:endParaRPr 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96328C0-3549-4135-A9D9-FBAA78D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269" y="136525"/>
            <a:ext cx="8947836" cy="536918"/>
          </a:xfrm>
        </p:spPr>
        <p:txBody>
          <a:bodyPr>
            <a:normAutofit fontScale="90000"/>
          </a:bodyPr>
          <a:lstStyle/>
          <a:p>
            <a:r>
              <a:rPr lang="he-IL" dirty="0"/>
              <a:t>עבודת בית</a:t>
            </a:r>
          </a:p>
        </p:txBody>
      </p:sp>
      <p:pic>
        <p:nvPicPr>
          <p:cNvPr id="6146" name="Picture 2" descr="×ª××¦××ª ×ª××× × ×¢×××¨ ×ª××× × ×©×¤×ª ×¤×××ª××">
            <a:extLst>
              <a:ext uri="{FF2B5EF4-FFF2-40B4-BE49-F238E27FC236}">
                <a16:creationId xmlns:a16="http://schemas.microsoft.com/office/drawing/2014/main" id="{DAB463C4-E330-408E-83A7-BAC38B35A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09" y="4978400"/>
            <a:ext cx="28575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770571"/>
      </p:ext>
    </p:extLst>
  </p:cSld>
  <p:clrMapOvr>
    <a:masterClrMapping/>
  </p:clrMapOvr>
</p:sld>
</file>

<file path=ppt/theme/theme1.xml><?xml version="1.0" encoding="utf-8"?>
<a:theme xmlns:a="http://schemas.openxmlformats.org/drawingml/2006/main" name="B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274</Words>
  <Application>Microsoft Office PowerPoint</Application>
  <PresentationFormat>‫הצגה על המסך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BD</vt:lpstr>
      <vt:lpstr>5_עיצוב מותאם אישית</vt:lpstr>
      <vt:lpstr>4_עיצוב מותאם אישית</vt:lpstr>
      <vt:lpstr>1_עיצוב מותאם אישית</vt:lpstr>
      <vt:lpstr>2_עיצוב מותאם אישית</vt:lpstr>
      <vt:lpstr>3_עיצוב מותאם אישית</vt:lpstr>
      <vt:lpstr>עיצוב מותאם אישית</vt:lpstr>
      <vt:lpstr>מצגת של PowerPoint‏</vt:lpstr>
      <vt:lpstr>הדרכה לתחילת עבודה עצמית באתר כיתה הפוכה</vt:lpstr>
      <vt:lpstr>מצגת של PowerPoint‏</vt:lpstr>
      <vt:lpstr>מצגת של PowerPoint‏</vt:lpstr>
      <vt:lpstr>מצגת של PowerPoint‏</vt:lpstr>
      <vt:lpstr>מצגת של PowerPoint‏</vt:lpstr>
      <vt:lpstr>עבודת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cp:lastModifiedBy>Gad Lidror</cp:lastModifiedBy>
  <cp:revision>1</cp:revision>
  <dcterms:modified xsi:type="dcterms:W3CDTF">2019-06-18T13:17:10Z</dcterms:modified>
</cp:coreProperties>
</file>