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6.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723" r:id="rId2"/>
    <p:sldMasterId id="2147483711" r:id="rId3"/>
    <p:sldMasterId id="2147483674" r:id="rId4"/>
    <p:sldMasterId id="2147483687" r:id="rId5"/>
    <p:sldMasterId id="2147483699" r:id="rId6"/>
    <p:sldMasterId id="2147483662" r:id="rId7"/>
  </p:sldMasterIdLst>
  <p:notesMasterIdLst>
    <p:notesMasterId r:id="rId15"/>
  </p:notesMasterIdLst>
  <p:sldIdLst>
    <p:sldId id="263" r:id="rId8"/>
    <p:sldId id="267" r:id="rId9"/>
    <p:sldId id="259" r:id="rId10"/>
    <p:sldId id="260" r:id="rId11"/>
    <p:sldId id="268" r:id="rId12"/>
    <p:sldId id="269" r:id="rId13"/>
    <p:sldId id="262"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227A99-5708-464D-94AA-F91B979CAA7B}" v="933" dt="2019-06-18T13:43:39.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21"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גד לידרור" userId="d6a2613b-2562-45d9-9052-d4c3e387aa99" providerId="ADAL" clId="{A054E046-20D1-4E74-9464-132C8DAD66BD}"/>
    <pc:docChg chg="undo redo custSel addSld delSld modSld">
      <pc:chgData name="גד לידרור" userId="d6a2613b-2562-45d9-9052-d4c3e387aa99" providerId="ADAL" clId="{A054E046-20D1-4E74-9464-132C8DAD66BD}" dt="2019-06-18T13:43:39.454" v="931" actId="1076"/>
      <pc:docMkLst>
        <pc:docMk/>
      </pc:docMkLst>
      <pc:sldChg chg="addSp delSp modSp add del">
        <pc:chgData name="גד לידרור" userId="d6a2613b-2562-45d9-9052-d4c3e387aa99" providerId="ADAL" clId="{A054E046-20D1-4E74-9464-132C8DAD66BD}" dt="2019-06-18T13:26:05.460" v="102" actId="2696"/>
        <pc:sldMkLst>
          <pc:docMk/>
          <pc:sldMk cId="0" sldId="258"/>
        </pc:sldMkLst>
        <pc:spChg chg="add mod">
          <ac:chgData name="גד לידרור" userId="d6a2613b-2562-45d9-9052-d4c3e387aa99" providerId="ADAL" clId="{A054E046-20D1-4E74-9464-132C8DAD66BD}" dt="2019-06-18T13:25:55.621" v="101" actId="478"/>
          <ac:spMkLst>
            <pc:docMk/>
            <pc:sldMk cId="0" sldId="258"/>
            <ac:spMk id="3" creationId="{CC342B25-B951-495C-8893-1B37D7776E47}"/>
          </ac:spMkLst>
        </pc:spChg>
        <pc:spChg chg="del">
          <ac:chgData name="גד לידרור" userId="d6a2613b-2562-45d9-9052-d4c3e387aa99" providerId="ADAL" clId="{A054E046-20D1-4E74-9464-132C8DAD66BD}" dt="2019-06-18T13:25:55.621" v="101" actId="478"/>
          <ac:spMkLst>
            <pc:docMk/>
            <pc:sldMk cId="0" sldId="258"/>
            <ac:spMk id="80" creationId="{00000000-0000-0000-0000-000000000000}"/>
          </ac:spMkLst>
        </pc:spChg>
      </pc:sldChg>
      <pc:sldChg chg="addSp modSp add del">
        <pc:chgData name="גד לידרור" userId="d6a2613b-2562-45d9-9052-d4c3e387aa99" providerId="ADAL" clId="{A054E046-20D1-4E74-9464-132C8DAD66BD}" dt="2019-06-18T13:31:08.932" v="496" actId="1076"/>
        <pc:sldMkLst>
          <pc:docMk/>
          <pc:sldMk cId="0" sldId="259"/>
        </pc:sldMkLst>
        <pc:spChg chg="add mod">
          <ac:chgData name="גד לידרור" userId="d6a2613b-2562-45d9-9052-d4c3e387aa99" providerId="ADAL" clId="{A054E046-20D1-4E74-9464-132C8DAD66BD}" dt="2019-06-18T13:31:08.932" v="496" actId="1076"/>
          <ac:spMkLst>
            <pc:docMk/>
            <pc:sldMk cId="0" sldId="259"/>
            <ac:spMk id="6" creationId="{E4C128C6-993B-44A9-8446-5F28B90E49D2}"/>
          </ac:spMkLst>
        </pc:spChg>
        <pc:spChg chg="mod">
          <ac:chgData name="גד לידרור" userId="d6a2613b-2562-45d9-9052-d4c3e387aa99" providerId="ADAL" clId="{A054E046-20D1-4E74-9464-132C8DAD66BD}" dt="2019-06-18T13:30:51.931" v="492" actId="14100"/>
          <ac:spMkLst>
            <pc:docMk/>
            <pc:sldMk cId="0" sldId="259"/>
            <ac:spMk id="89" creationId="{00000000-0000-0000-0000-000000000000}"/>
          </ac:spMkLst>
        </pc:spChg>
        <pc:picChg chg="mod">
          <ac:chgData name="גד לידרור" userId="d6a2613b-2562-45d9-9052-d4c3e387aa99" providerId="ADAL" clId="{A054E046-20D1-4E74-9464-132C8DAD66BD}" dt="2019-06-18T13:31:01.498" v="495" actId="1076"/>
          <ac:picMkLst>
            <pc:docMk/>
            <pc:sldMk cId="0" sldId="259"/>
            <ac:picMk id="90" creationId="{00000000-0000-0000-0000-000000000000}"/>
          </ac:picMkLst>
        </pc:picChg>
      </pc:sldChg>
      <pc:sldChg chg="addSp delSp modSp add del">
        <pc:chgData name="גד לידרור" userId="d6a2613b-2562-45d9-9052-d4c3e387aa99" providerId="ADAL" clId="{A054E046-20D1-4E74-9464-132C8DAD66BD}" dt="2019-06-18T13:34:50.263" v="563" actId="1076"/>
        <pc:sldMkLst>
          <pc:docMk/>
          <pc:sldMk cId="0" sldId="260"/>
        </pc:sldMkLst>
        <pc:spChg chg="mod">
          <ac:chgData name="גד לידרור" userId="d6a2613b-2562-45d9-9052-d4c3e387aa99" providerId="ADAL" clId="{A054E046-20D1-4E74-9464-132C8DAD66BD}" dt="2019-06-18T13:31:39.789" v="508" actId="20577"/>
          <ac:spMkLst>
            <pc:docMk/>
            <pc:sldMk cId="0" sldId="260"/>
            <ac:spMk id="95" creationId="{00000000-0000-0000-0000-000000000000}"/>
          </ac:spMkLst>
        </pc:spChg>
        <pc:spChg chg="mod">
          <ac:chgData name="גד לידרור" userId="d6a2613b-2562-45d9-9052-d4c3e387aa99" providerId="ADAL" clId="{A054E046-20D1-4E74-9464-132C8DAD66BD}" dt="2019-06-18T13:33:09.272" v="555" actId="20577"/>
          <ac:spMkLst>
            <pc:docMk/>
            <pc:sldMk cId="0" sldId="260"/>
            <ac:spMk id="97" creationId="{00000000-0000-0000-0000-000000000000}"/>
          </ac:spMkLst>
        </pc:spChg>
        <pc:spChg chg="del">
          <ac:chgData name="גד לידרור" userId="d6a2613b-2562-45d9-9052-d4c3e387aa99" providerId="ADAL" clId="{A054E046-20D1-4E74-9464-132C8DAD66BD}" dt="2019-06-18T13:34:43.316" v="561" actId="478"/>
          <ac:spMkLst>
            <pc:docMk/>
            <pc:sldMk cId="0" sldId="260"/>
            <ac:spMk id="99" creationId="{00000000-0000-0000-0000-000000000000}"/>
          </ac:spMkLst>
        </pc:spChg>
        <pc:picChg chg="add mod">
          <ac:chgData name="גד לידרור" userId="d6a2613b-2562-45d9-9052-d4c3e387aa99" providerId="ADAL" clId="{A054E046-20D1-4E74-9464-132C8DAD66BD}" dt="2019-06-18T13:34:50.263" v="563" actId="1076"/>
          <ac:picMkLst>
            <pc:docMk/>
            <pc:sldMk cId="0" sldId="260"/>
            <ac:picMk id="2" creationId="{C0B19F80-BF6A-4B34-BDE1-1E400BB1D709}"/>
          </ac:picMkLst>
        </pc:picChg>
        <pc:picChg chg="del mod">
          <ac:chgData name="גד לידרור" userId="d6a2613b-2562-45d9-9052-d4c3e387aa99" providerId="ADAL" clId="{A054E046-20D1-4E74-9464-132C8DAD66BD}" dt="2019-06-18T13:34:37.220" v="559" actId="478"/>
          <ac:picMkLst>
            <pc:docMk/>
            <pc:sldMk cId="0" sldId="260"/>
            <ac:picMk id="98" creationId="{00000000-0000-0000-0000-000000000000}"/>
          </ac:picMkLst>
        </pc:picChg>
      </pc:sldChg>
      <pc:sldChg chg="add del">
        <pc:chgData name="גד לידרור" userId="d6a2613b-2562-45d9-9052-d4c3e387aa99" providerId="ADAL" clId="{A054E046-20D1-4E74-9464-132C8DAD66BD}" dt="2019-06-18T13:35:47.757" v="564" actId="2696"/>
        <pc:sldMkLst>
          <pc:docMk/>
          <pc:sldMk cId="0" sldId="261"/>
        </pc:sldMkLst>
      </pc:sldChg>
      <pc:sldChg chg="modSp add del">
        <pc:chgData name="גד לידרור" userId="d6a2613b-2562-45d9-9052-d4c3e387aa99" providerId="ADAL" clId="{A054E046-20D1-4E74-9464-132C8DAD66BD}" dt="2019-06-18T13:43:39.454" v="931" actId="1076"/>
        <pc:sldMkLst>
          <pc:docMk/>
          <pc:sldMk cId="0" sldId="262"/>
        </pc:sldMkLst>
        <pc:spChg chg="mod">
          <ac:chgData name="גד לידרור" userId="d6a2613b-2562-45d9-9052-d4c3e387aa99" providerId="ADAL" clId="{A054E046-20D1-4E74-9464-132C8DAD66BD}" dt="2019-06-18T13:43:32.741" v="928" actId="6549"/>
          <ac:spMkLst>
            <pc:docMk/>
            <pc:sldMk cId="0" sldId="262"/>
            <ac:spMk id="112" creationId="{00000000-0000-0000-0000-000000000000}"/>
          </ac:spMkLst>
        </pc:spChg>
        <pc:picChg chg="mod">
          <ac:chgData name="גד לידרור" userId="d6a2613b-2562-45d9-9052-d4c3e387aa99" providerId="ADAL" clId="{A054E046-20D1-4E74-9464-132C8DAD66BD}" dt="2019-06-18T13:43:39.454" v="931" actId="1076"/>
          <ac:picMkLst>
            <pc:docMk/>
            <pc:sldMk cId="0" sldId="262"/>
            <ac:picMk id="113" creationId="{00000000-0000-0000-0000-000000000000}"/>
          </ac:picMkLst>
        </pc:picChg>
      </pc:sldChg>
      <pc:sldChg chg="addSp delSp modSp">
        <pc:chgData name="גד לידרור" userId="d6a2613b-2562-45d9-9052-d4c3e387aa99" providerId="ADAL" clId="{A054E046-20D1-4E74-9464-132C8DAD66BD}" dt="2019-06-18T13:19:47.882" v="38" actId="1076"/>
        <pc:sldMkLst>
          <pc:docMk/>
          <pc:sldMk cId="0" sldId="263"/>
        </pc:sldMkLst>
        <pc:spChg chg="mod">
          <ac:chgData name="גד לידרור" userId="d6a2613b-2562-45d9-9052-d4c3e387aa99" providerId="ADAL" clId="{A054E046-20D1-4E74-9464-132C8DAD66BD}" dt="2019-06-18T13:19:08.678" v="34" actId="20577"/>
          <ac:spMkLst>
            <pc:docMk/>
            <pc:sldMk cId="0" sldId="263"/>
            <ac:spMk id="6" creationId="{123216E3-0DAF-4BA1-9349-21637F879B94}"/>
          </ac:spMkLst>
        </pc:spChg>
        <pc:picChg chg="del mod">
          <ac:chgData name="גד לידרור" userId="d6a2613b-2562-45d9-9052-d4c3e387aa99" providerId="ADAL" clId="{A054E046-20D1-4E74-9464-132C8DAD66BD}" dt="2019-06-18T13:19:43.231" v="36" actId="478"/>
          <ac:picMkLst>
            <pc:docMk/>
            <pc:sldMk cId="0" sldId="263"/>
            <ac:picMk id="13" creationId="{64163F54-1A6A-4581-B94D-6726E0BB43A9}"/>
          </ac:picMkLst>
        </pc:picChg>
        <pc:picChg chg="add mod">
          <ac:chgData name="גד לידרור" userId="d6a2613b-2562-45d9-9052-d4c3e387aa99" providerId="ADAL" clId="{A054E046-20D1-4E74-9464-132C8DAD66BD}" dt="2019-06-18T13:19:47.882" v="38" actId="1076"/>
          <ac:picMkLst>
            <pc:docMk/>
            <pc:sldMk cId="0" sldId="263"/>
            <ac:picMk id="1026" creationId="{BFFE78A0-6ADB-4C49-9902-E0FA67C655A2}"/>
          </ac:picMkLst>
        </pc:picChg>
      </pc:sldChg>
      <pc:sldChg chg="del">
        <pc:chgData name="גד לידרור" userId="d6a2613b-2562-45d9-9052-d4c3e387aa99" providerId="ADAL" clId="{A054E046-20D1-4E74-9464-132C8DAD66BD}" dt="2019-06-18T13:25:23.100" v="98" actId="2696"/>
        <pc:sldMkLst>
          <pc:docMk/>
          <pc:sldMk cId="0" sldId="265"/>
        </pc:sldMkLst>
      </pc:sldChg>
      <pc:sldChg chg="del">
        <pc:chgData name="גד לידרור" userId="d6a2613b-2562-45d9-9052-d4c3e387aa99" providerId="ADAL" clId="{A054E046-20D1-4E74-9464-132C8DAD66BD}" dt="2019-06-18T13:25:23.131" v="99" actId="2696"/>
        <pc:sldMkLst>
          <pc:docMk/>
          <pc:sldMk cId="0" sldId="266"/>
        </pc:sldMkLst>
      </pc:sldChg>
      <pc:sldChg chg="addSp delSp modSp modAnim">
        <pc:chgData name="גד לידרור" userId="d6a2613b-2562-45d9-9052-d4c3e387aa99" providerId="ADAL" clId="{A054E046-20D1-4E74-9464-132C8DAD66BD}" dt="2019-06-18T13:24:57.961" v="91" actId="20577"/>
        <pc:sldMkLst>
          <pc:docMk/>
          <pc:sldMk cId="0" sldId="267"/>
        </pc:sldMkLst>
        <pc:spChg chg="mod">
          <ac:chgData name="גד לידרור" userId="d6a2613b-2562-45d9-9052-d4c3e387aa99" providerId="ADAL" clId="{A054E046-20D1-4E74-9464-132C8DAD66BD}" dt="2019-06-18T13:23:11.609" v="65" actId="404"/>
          <ac:spMkLst>
            <pc:docMk/>
            <pc:sldMk cId="0" sldId="267"/>
            <ac:spMk id="132" creationId="{00000000-0000-0000-0000-000000000000}"/>
          </ac:spMkLst>
        </pc:spChg>
        <pc:spChg chg="mod">
          <ac:chgData name="גד לידרור" userId="d6a2613b-2562-45d9-9052-d4c3e387aa99" providerId="ADAL" clId="{A054E046-20D1-4E74-9464-132C8DAD66BD}" dt="2019-06-18T13:24:57.961" v="91" actId="20577"/>
          <ac:spMkLst>
            <pc:docMk/>
            <pc:sldMk cId="0" sldId="267"/>
            <ac:spMk id="133" creationId="{00000000-0000-0000-0000-000000000000}"/>
          </ac:spMkLst>
        </pc:spChg>
        <pc:picChg chg="add mod">
          <ac:chgData name="גד לידרור" userId="d6a2613b-2562-45d9-9052-d4c3e387aa99" providerId="ADAL" clId="{A054E046-20D1-4E74-9464-132C8DAD66BD}" dt="2019-06-18T13:23:18.261" v="66" actId="1076"/>
          <ac:picMkLst>
            <pc:docMk/>
            <pc:sldMk cId="0" sldId="267"/>
            <ac:picMk id="5" creationId="{A313C1F2-321B-431A-AA49-7577E5CB68E3}"/>
          </ac:picMkLst>
        </pc:picChg>
        <pc:picChg chg="del">
          <ac:chgData name="גד לידרור" userId="d6a2613b-2562-45d9-9052-d4c3e387aa99" providerId="ADAL" clId="{A054E046-20D1-4E74-9464-132C8DAD66BD}" dt="2019-06-18T13:22:27.725" v="57" actId="478"/>
          <ac:picMkLst>
            <pc:docMk/>
            <pc:sldMk cId="0" sldId="267"/>
            <ac:picMk id="134" creationId="{00000000-0000-0000-0000-000000000000}"/>
          </ac:picMkLst>
        </pc:picChg>
      </pc:sldChg>
      <pc:sldChg chg="addSp delSp modSp add">
        <pc:chgData name="גד לידרור" userId="d6a2613b-2562-45d9-9052-d4c3e387aa99" providerId="ADAL" clId="{A054E046-20D1-4E74-9464-132C8DAD66BD}" dt="2019-06-18T13:39:46.469" v="697" actId="14100"/>
        <pc:sldMkLst>
          <pc:docMk/>
          <pc:sldMk cId="570115376" sldId="268"/>
        </pc:sldMkLst>
        <pc:spChg chg="del">
          <ac:chgData name="גד לידרור" userId="d6a2613b-2562-45d9-9052-d4c3e387aa99" providerId="ADAL" clId="{A054E046-20D1-4E74-9464-132C8DAD66BD}" dt="2019-06-18T13:37:09.673" v="568" actId="478"/>
          <ac:spMkLst>
            <pc:docMk/>
            <pc:sldMk cId="570115376" sldId="268"/>
            <ac:spMk id="2" creationId="{B5B792BE-542C-465A-AED7-2A74E68C3938}"/>
          </ac:spMkLst>
        </pc:spChg>
        <pc:spChg chg="mod">
          <ac:chgData name="גד לידרור" userId="d6a2613b-2562-45d9-9052-d4c3e387aa99" providerId="ADAL" clId="{A054E046-20D1-4E74-9464-132C8DAD66BD}" dt="2019-06-18T13:38:51.109" v="694" actId="14100"/>
          <ac:spMkLst>
            <pc:docMk/>
            <pc:sldMk cId="570115376" sldId="268"/>
            <ac:spMk id="4" creationId="{AF3D952F-D416-42D9-B9C1-E5DE65679F64}"/>
          </ac:spMkLst>
        </pc:spChg>
        <pc:picChg chg="add mod">
          <ac:chgData name="גד לידרור" userId="d6a2613b-2562-45d9-9052-d4c3e387aa99" providerId="ADAL" clId="{A054E046-20D1-4E74-9464-132C8DAD66BD}" dt="2019-06-18T13:37:25.377" v="569" actId="1076"/>
          <ac:picMkLst>
            <pc:docMk/>
            <pc:sldMk cId="570115376" sldId="268"/>
            <ac:picMk id="5" creationId="{C5459F95-AA67-4E95-B60C-7A3C09CD0C6A}"/>
          </ac:picMkLst>
        </pc:picChg>
        <pc:cxnChg chg="add mod">
          <ac:chgData name="גד לידרור" userId="d6a2613b-2562-45d9-9052-d4c3e387aa99" providerId="ADAL" clId="{A054E046-20D1-4E74-9464-132C8DAD66BD}" dt="2019-06-18T13:39:46.469" v="697" actId="14100"/>
          <ac:cxnSpMkLst>
            <pc:docMk/>
            <pc:sldMk cId="570115376" sldId="268"/>
            <ac:cxnSpMk id="6" creationId="{4FEEF04A-3ECA-4BEE-B172-12426D1017D7}"/>
          </ac:cxnSpMkLst>
        </pc:cxnChg>
      </pc:sldChg>
      <pc:sldChg chg="addSp delSp modSp add">
        <pc:chgData name="גד לידרור" userId="d6a2613b-2562-45d9-9052-d4c3e387aa99" providerId="ADAL" clId="{A054E046-20D1-4E74-9464-132C8DAD66BD}" dt="2019-06-18T13:41:38.932" v="737" actId="14100"/>
        <pc:sldMkLst>
          <pc:docMk/>
          <pc:sldMk cId="2748704475" sldId="269"/>
        </pc:sldMkLst>
        <pc:spChg chg="del">
          <ac:chgData name="גד לידרור" userId="d6a2613b-2562-45d9-9052-d4c3e387aa99" providerId="ADAL" clId="{A054E046-20D1-4E74-9464-132C8DAD66BD}" dt="2019-06-18T13:41:06.729" v="701"/>
          <ac:spMkLst>
            <pc:docMk/>
            <pc:sldMk cId="2748704475" sldId="269"/>
            <ac:spMk id="2" creationId="{52BFCCD8-A215-4984-B2C9-1B2E9E1376D3}"/>
          </ac:spMkLst>
        </pc:spChg>
        <pc:spChg chg="add mod">
          <ac:chgData name="גד לידרור" userId="d6a2613b-2562-45d9-9052-d4c3e387aa99" providerId="ADAL" clId="{A054E046-20D1-4E74-9464-132C8DAD66BD}" dt="2019-06-18T13:41:23.593" v="734" actId="20577"/>
          <ac:spMkLst>
            <pc:docMk/>
            <pc:sldMk cId="2748704475" sldId="269"/>
            <ac:spMk id="6" creationId="{CA4BA038-E7A4-4D93-8B00-6E8921F5080E}"/>
          </ac:spMkLst>
        </pc:spChg>
        <pc:picChg chg="add mod">
          <ac:chgData name="גד לידרור" userId="d6a2613b-2562-45d9-9052-d4c3e387aa99" providerId="ADAL" clId="{A054E046-20D1-4E74-9464-132C8DAD66BD}" dt="2019-06-18T13:40:57.038" v="700" actId="14100"/>
          <ac:picMkLst>
            <pc:docMk/>
            <pc:sldMk cId="2748704475" sldId="269"/>
            <ac:picMk id="5" creationId="{F0D5F1B2-C59A-40EE-BF8B-9B15C9DAA9E1}"/>
          </ac:picMkLst>
        </pc:picChg>
        <pc:cxnChg chg="add mod">
          <ac:chgData name="גד לידרור" userId="d6a2613b-2562-45d9-9052-d4c3e387aa99" providerId="ADAL" clId="{A054E046-20D1-4E74-9464-132C8DAD66BD}" dt="2019-06-18T13:41:38.932" v="737" actId="14100"/>
          <ac:cxnSpMkLst>
            <pc:docMk/>
            <pc:sldMk cId="2748704475" sldId="269"/>
            <ac:cxnSpMk id="7" creationId="{3F675654-5B64-45CA-A2D9-E54E94FDB538}"/>
          </ac:cxnSpMkLst>
        </pc:cxnChg>
      </pc:sldChg>
      <pc:sldChg chg="del">
        <pc:chgData name="גד לידרור" userId="d6a2613b-2562-45d9-9052-d4c3e387aa99" providerId="ADAL" clId="{A054E046-20D1-4E74-9464-132C8DAD66BD}" dt="2019-06-18T13:25:23.084" v="97" actId="2696"/>
        <pc:sldMkLst>
          <pc:docMk/>
          <pc:sldMk cId="0" sldId="270"/>
        </pc:sldMkLst>
      </pc:sldChg>
      <pc:sldChg chg="del">
        <pc:chgData name="גד לידרור" userId="d6a2613b-2562-45d9-9052-d4c3e387aa99" providerId="ADAL" clId="{A054E046-20D1-4E74-9464-132C8DAD66BD}" dt="2019-06-18T13:25:22.752" v="92" actId="2696"/>
        <pc:sldMkLst>
          <pc:docMk/>
          <pc:sldMk cId="550741577"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886200" y="0"/>
            <a:ext cx="2971800" cy="458788"/>
          </a:xfrm>
          <a:prstGeom prst="rect">
            <a:avLst/>
          </a:prstGeom>
          <a:noFill/>
          <a:ln>
            <a:noFill/>
          </a:ln>
        </p:spPr>
        <p:txBody>
          <a:bodyPr spcFirstLastPara="1" wrap="square" lIns="91425" tIns="45700" rIns="91425" bIns="45700" anchor="t" anchorCtr="0"/>
          <a:lstStyle>
            <a:lvl1pPr marR="0" lvl="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588" y="0"/>
            <a:ext cx="2971800" cy="458788"/>
          </a:xfrm>
          <a:prstGeom prst="rect">
            <a:avLst/>
          </a:prstGeom>
          <a:noFill/>
          <a:ln>
            <a:noFill/>
          </a:ln>
        </p:spPr>
        <p:txBody>
          <a:bodyPr spcFirstLastPara="1" wrap="square" lIns="91425" tIns="45700" rIns="91425" bIns="45700" anchor="t" anchorCtr="0"/>
          <a:lstStyle>
            <a:lvl1pPr marR="0" lvl="0" algn="l"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3886200" y="8685213"/>
            <a:ext cx="2971800" cy="458787"/>
          </a:xfrm>
          <a:prstGeom prst="rect">
            <a:avLst/>
          </a:prstGeom>
          <a:noFill/>
          <a:ln>
            <a:noFill/>
          </a:ln>
        </p:spPr>
        <p:txBody>
          <a:bodyPr spcFirstLastPara="1" wrap="square" lIns="91425" tIns="45700" rIns="91425" bIns="45700" anchor="b" anchorCtr="0"/>
          <a:lstStyle>
            <a:lvl1pPr marR="0" lvl="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588" y="8685213"/>
            <a:ext cx="2971800" cy="458787"/>
          </a:xfrm>
          <a:prstGeom prst="rect">
            <a:avLst/>
          </a:prstGeom>
          <a:noFill/>
          <a:ln>
            <a:noFill/>
          </a:ln>
        </p:spPr>
        <p:txBody>
          <a:bodyPr spcFirstLastPara="1" wrap="square" lIns="91425" tIns="45700" rIns="91425" bIns="45700" anchor="b" anchorCtr="0">
            <a:noAutofit/>
          </a:bodyPr>
          <a:lstStyle/>
          <a:p>
            <a:pPr marL="0" marR="0" lvl="0" indent="0" algn="l" rtl="1">
              <a:spcBef>
                <a:spcPts val="0"/>
              </a:spcBef>
              <a:spcAft>
                <a:spcPts val="0"/>
              </a:spcAft>
              <a:buNone/>
            </a:pPr>
            <a:fld id="{00000000-1234-1234-1234-123412341234}" type="slidenum">
              <a:rPr lang="iw-IL"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5:notes"/>
          <p:cNvSpPr txBox="1">
            <a:spLocks noGrp="1"/>
          </p:cNvSpPr>
          <p:nvPr>
            <p:ph type="sldNum" idx="12"/>
          </p:nvPr>
        </p:nvSpPr>
        <p:spPr>
          <a:xfrm>
            <a:off x="1588" y="8685213"/>
            <a:ext cx="2971800" cy="458787"/>
          </a:xfrm>
          <a:prstGeom prst="rect">
            <a:avLst/>
          </a:prstGeom>
          <a:noFill/>
          <a:ln>
            <a:noFill/>
          </a:ln>
        </p:spPr>
        <p:txBody>
          <a:bodyPr spcFirstLastPara="1" wrap="square" lIns="91425" tIns="45700" rIns="91425" bIns="45700" anchor="b" anchorCtr="0">
            <a:noAutofit/>
          </a:bodyPr>
          <a:lstStyle/>
          <a:p>
            <a:pPr marL="0" marR="0" lvl="0" indent="0" algn="l" rtl="1">
              <a:spcBef>
                <a:spcPts val="0"/>
              </a:spcBef>
              <a:spcAft>
                <a:spcPts val="0"/>
              </a:spcAft>
              <a:buNone/>
            </a:pPr>
            <a:fld id="{00000000-1234-1234-1234-123412341234}" type="slidenum">
              <a:rPr lang="iw-IL" sz="1200" b="0" i="0" u="none" strike="noStrike" cap="none">
                <a:solidFill>
                  <a:schemeClr val="dk1"/>
                </a:solidFill>
                <a:latin typeface="Times New Roman"/>
                <a:ea typeface="Times New Roman"/>
                <a:cs typeface="Times New Roman"/>
                <a:sym typeface="Times New Roman"/>
              </a:rPr>
              <a:t>2</a:t>
            </a:fld>
            <a:endParaRPr sz="1200" b="0" i="0" u="none" strike="noStrike" cap="none">
              <a:solidFill>
                <a:schemeClr val="dk1"/>
              </a:solidFill>
              <a:latin typeface="Times New Roman"/>
              <a:ea typeface="Times New Roman"/>
              <a:cs typeface="Times New Roman"/>
              <a:sym typeface="Times New Roman"/>
            </a:endParaRPr>
          </a:p>
        </p:txBody>
      </p:sp>
      <p:sp>
        <p:nvSpPr>
          <p:cNvPr id="129" name="Google Shape;129;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0" name="Google Shape;13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1">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1">
              <a:spcBef>
                <a:spcPts val="640"/>
              </a:spcBef>
              <a:spcAft>
                <a:spcPts val="0"/>
              </a:spcAft>
              <a:buClr>
                <a:schemeClr val="lt1"/>
              </a:buClr>
              <a:buSzPts val="3200"/>
              <a:buFont typeface="Arial"/>
              <a:buNone/>
              <a:defRPr sz="3200" b="0" i="0" u="none" strike="noStrike" cap="none">
                <a:solidFill>
                  <a:schemeClr val="lt1"/>
                </a:solidFill>
                <a:latin typeface="Calibri"/>
                <a:ea typeface="Calibri"/>
                <a:cs typeface="Calibri"/>
                <a:sym typeface="Calibri"/>
              </a:defRPr>
            </a:lvl1pPr>
            <a:lvl2pPr marR="0" lvl="1" algn="ctr" rtl="1">
              <a:spcBef>
                <a:spcPts val="560"/>
              </a:spcBef>
              <a:spcAft>
                <a:spcPts val="0"/>
              </a:spcAft>
              <a:buClr>
                <a:schemeClr val="lt1"/>
              </a:buClr>
              <a:buSzPts val="2800"/>
              <a:buFont typeface="Arial"/>
              <a:buNone/>
              <a:defRPr sz="2800" b="0" i="0" u="none" strike="noStrike" cap="none">
                <a:solidFill>
                  <a:schemeClr val="lt1"/>
                </a:solidFill>
                <a:latin typeface="Calibri"/>
                <a:ea typeface="Calibri"/>
                <a:cs typeface="Calibri"/>
                <a:sym typeface="Calibri"/>
              </a:defRPr>
            </a:lvl2pPr>
            <a:lvl3pPr marR="0" lvl="2" algn="ctr" rtl="1">
              <a:spcBef>
                <a:spcPts val="480"/>
              </a:spcBef>
              <a:spcAft>
                <a:spcPts val="0"/>
              </a:spcAft>
              <a:buClr>
                <a:schemeClr val="lt1"/>
              </a:buClr>
              <a:buSzPts val="2400"/>
              <a:buFont typeface="Arial"/>
              <a:buNone/>
              <a:defRPr sz="2400" b="0" i="0" u="none" strike="noStrike" cap="none">
                <a:solidFill>
                  <a:schemeClr val="lt1"/>
                </a:solidFill>
                <a:latin typeface="Calibri"/>
                <a:ea typeface="Calibri"/>
                <a:cs typeface="Calibri"/>
                <a:sym typeface="Calibri"/>
              </a:defRPr>
            </a:lvl3pPr>
            <a:lvl4pPr marR="0" lvl="3" algn="ctr" rtl="1">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4pPr>
            <a:lvl5pPr marR="0" lvl="4" algn="ctr" rtl="1">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5pPr>
            <a:lvl6pPr marR="0" lvl="5" algn="ctr" rtl="1">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6pPr>
            <a:lvl7pPr marR="0" lvl="6" algn="ctr" rtl="1">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7pPr>
            <a:lvl8pPr marR="0" lvl="7" algn="ctr" rtl="1">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8pPr>
            <a:lvl9pPr marR="0" lvl="8" algn="ctr" rtl="1">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lstStyle>
            <a:lvl1pPr marR="0" lvl="0" algn="r" rtl="1">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1">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r>
              <a:rPr lang="he-IL"/>
              <a:t>גד לידרור, תיכונט, תש"פ (</a:t>
            </a:r>
            <a:r>
              <a:rPr lang="en-US"/>
              <a:t>C)</a:t>
            </a:r>
            <a:endParaRPr/>
          </a:p>
        </p:txBody>
      </p:sp>
      <p:sp>
        <p:nvSpPr>
          <p:cNvPr id="20" name="Google Shape;20;p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chemeClr val="lt1"/>
                </a:solidFill>
                <a:latin typeface="Calibri"/>
                <a:ea typeface="Calibri"/>
                <a:cs typeface="Calibri"/>
                <a:sym typeface="Calibri"/>
              </a:defRPr>
            </a:lvl1pPr>
            <a:lvl2pPr marL="0" marR="0" lvl="1" indent="0" algn="l" rtl="1">
              <a:spcBef>
                <a:spcPts val="0"/>
              </a:spcBef>
              <a:buNone/>
              <a:defRPr sz="1200" b="0" i="0" u="none" strike="noStrike" cap="none">
                <a:solidFill>
                  <a:schemeClr val="lt1"/>
                </a:solidFill>
                <a:latin typeface="Calibri"/>
                <a:ea typeface="Calibri"/>
                <a:cs typeface="Calibri"/>
                <a:sym typeface="Calibri"/>
              </a:defRPr>
            </a:lvl2pPr>
            <a:lvl3pPr marL="0" marR="0" lvl="2" indent="0" algn="l" rtl="1">
              <a:spcBef>
                <a:spcPts val="0"/>
              </a:spcBef>
              <a:buNone/>
              <a:defRPr sz="1200" b="0" i="0" u="none" strike="noStrike" cap="none">
                <a:solidFill>
                  <a:schemeClr val="lt1"/>
                </a:solidFill>
                <a:latin typeface="Calibri"/>
                <a:ea typeface="Calibri"/>
                <a:cs typeface="Calibri"/>
                <a:sym typeface="Calibri"/>
              </a:defRPr>
            </a:lvl3pPr>
            <a:lvl4pPr marL="0" marR="0" lvl="3" indent="0" algn="l" rtl="1">
              <a:spcBef>
                <a:spcPts val="0"/>
              </a:spcBef>
              <a:buNone/>
              <a:defRPr sz="1200" b="0" i="0" u="none" strike="noStrike" cap="none">
                <a:solidFill>
                  <a:schemeClr val="lt1"/>
                </a:solidFill>
                <a:latin typeface="Calibri"/>
                <a:ea typeface="Calibri"/>
                <a:cs typeface="Calibri"/>
                <a:sym typeface="Calibri"/>
              </a:defRPr>
            </a:lvl4pPr>
            <a:lvl5pPr marL="0" marR="0" lvl="4" indent="0" algn="l" rtl="1">
              <a:spcBef>
                <a:spcPts val="0"/>
              </a:spcBef>
              <a:buNone/>
              <a:defRPr sz="1200" b="0" i="0" u="none" strike="noStrike" cap="none">
                <a:solidFill>
                  <a:schemeClr val="lt1"/>
                </a:solidFill>
                <a:latin typeface="Calibri"/>
                <a:ea typeface="Calibri"/>
                <a:cs typeface="Calibri"/>
                <a:sym typeface="Calibri"/>
              </a:defRPr>
            </a:lvl5pPr>
            <a:lvl6pPr marL="0" marR="0" lvl="5" indent="0" algn="l" rtl="1">
              <a:spcBef>
                <a:spcPts val="0"/>
              </a:spcBef>
              <a:buNone/>
              <a:defRPr sz="1200" b="0" i="0" u="none" strike="noStrike" cap="none">
                <a:solidFill>
                  <a:schemeClr val="lt1"/>
                </a:solidFill>
                <a:latin typeface="Calibri"/>
                <a:ea typeface="Calibri"/>
                <a:cs typeface="Calibri"/>
                <a:sym typeface="Calibri"/>
              </a:defRPr>
            </a:lvl6pPr>
            <a:lvl7pPr marL="0" marR="0" lvl="6" indent="0" algn="l" rtl="1">
              <a:spcBef>
                <a:spcPts val="0"/>
              </a:spcBef>
              <a:buNone/>
              <a:defRPr sz="1200" b="0" i="0" u="none" strike="noStrike" cap="none">
                <a:solidFill>
                  <a:schemeClr val="lt1"/>
                </a:solidFill>
                <a:latin typeface="Calibri"/>
                <a:ea typeface="Calibri"/>
                <a:cs typeface="Calibri"/>
                <a:sym typeface="Calibri"/>
              </a:defRPr>
            </a:lvl7pPr>
            <a:lvl8pPr marL="0" marR="0" lvl="7" indent="0" algn="l" rtl="1">
              <a:spcBef>
                <a:spcPts val="0"/>
              </a:spcBef>
              <a:buNone/>
              <a:defRPr sz="1200" b="0" i="0" u="none" strike="noStrike" cap="none">
                <a:solidFill>
                  <a:schemeClr val="lt1"/>
                </a:solidFill>
                <a:latin typeface="Calibri"/>
                <a:ea typeface="Calibri"/>
                <a:cs typeface="Calibri"/>
                <a:sym typeface="Calibri"/>
              </a:defRPr>
            </a:lvl8pPr>
            <a:lvl9pPr marL="0" marR="0" lvl="8" indent="0" algn="l" rtl="1">
              <a:spcBef>
                <a:spcPts val="0"/>
              </a:spcBef>
              <a:buNone/>
              <a:defRPr sz="1200" b="0" i="0" u="none" strike="noStrike" cap="none">
                <a:solidFill>
                  <a:schemeClr val="lt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C7FCAD7-A90D-48CD-B1EB-E41A01BE807F}"/>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19DD0DF-2647-4607-977B-DA80353B8DA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E8AC531C-98B5-4947-A916-9775EC12A67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B3419F4D-9E3C-45A6-BDCF-77943C559E9B}"/>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6" name="מציין מיקום של כותרת תחתונה 5">
            <a:extLst>
              <a:ext uri="{FF2B5EF4-FFF2-40B4-BE49-F238E27FC236}">
                <a16:creationId xmlns:a16="http://schemas.microsoft.com/office/drawing/2014/main" id="{E3569B4A-7DD1-41E5-B152-6BA46BA3F32D}"/>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BD13487-C247-432C-8A62-6D82D3C45C63}"/>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124992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F8147B6-557F-400B-8A5F-B047E25FC591}"/>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41D89A55-9068-4571-BAD0-42955A839D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6B9ACE8E-AF92-4618-BC81-232E2CE2C64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1EF00983-2203-4CF1-A425-3BB911C7E205}"/>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6" name="מציין מיקום של כותרת תחתונה 5">
            <a:extLst>
              <a:ext uri="{FF2B5EF4-FFF2-40B4-BE49-F238E27FC236}">
                <a16:creationId xmlns:a16="http://schemas.microsoft.com/office/drawing/2014/main" id="{9E2C246B-3F40-41BF-B1D9-E5A5B0D857F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DE4403A-D2F2-4588-A5B5-CF3D91F654C2}"/>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1101126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D833D52-8910-4F6A-BF13-F8380E4014A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4BEE023-E788-41AA-A301-D7965CC74ECF}"/>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D6A41B3-3646-44F7-8C49-D4D9FFB32BE3}"/>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464C2922-DEF9-4125-9C06-E4FBBEFA448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6D75630-A62C-4DCC-A2AA-7CC83B8DA0A8}"/>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4226446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FD79446E-978E-4A2F-A749-5B5A05606976}"/>
              </a:ext>
            </a:extLst>
          </p:cNvPr>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3CC2E9B-B5E3-4214-A771-5C58D34D752E}"/>
              </a:ext>
            </a:extLst>
          </p:cNvPr>
          <p:cNvSpPr>
            <a:spLocks noGrp="1"/>
          </p:cNvSpPr>
          <p:nvPr>
            <p:ph type="body" orient="vert" idx="1"/>
          </p:nvPr>
        </p:nvSpPr>
        <p:spPr>
          <a:xfrm>
            <a:off x="628650" y="365125"/>
            <a:ext cx="5762625"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DF5EAC5-EBA0-4CD3-871D-F0A85958E172}"/>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B492E044-9D19-4128-AFED-3C35503F469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05BF59A-CE89-48B6-948B-A78D7792CE4E}"/>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1502299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A1D9CDB-B7E7-4BCC-A470-D97D63856738}"/>
              </a:ext>
            </a:extLst>
          </p:cNvPr>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A951721F-FC6E-4730-B919-BE02C26DC5A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831080FA-6F19-41BF-A549-C239360A3585}"/>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04F75992-F685-4066-9B41-EB1D6B75DD3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59003B3-78F4-4EEF-9677-7BB7DC87EE98}"/>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1713242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CA0F753-6BFB-4B68-83D6-DF23321F705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9489485-F119-47C4-8CC4-B55566D854BF}"/>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31E060A-A38B-46BF-98DC-12860648EE8A}"/>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0BDE71EC-05CC-456B-897E-78321006CE8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DB9CDFE-9A71-443D-B379-4AE8DC13BAAC}"/>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1094514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3A23011-7311-4C0F-A5E2-1F1972731CA9}"/>
              </a:ext>
            </a:extLst>
          </p:cNvPr>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909F41D-3759-47F2-AD6A-05A43874FB02}"/>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B4B2DD5E-59F1-4C07-B976-14E5DADFAD85}"/>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839B52A4-F473-4AC9-A891-FD40D3FDBF5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926443F-BF19-49C7-B21E-A4106E6FA2E6}"/>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2964839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87446E0-47F0-4C3C-AA86-A8BFF9D6924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E7D4347-06C1-4A7C-BECF-9AE04F528517}"/>
              </a:ext>
            </a:extLst>
          </p:cNvPr>
          <p:cNvSpPr>
            <a:spLocks noGrp="1"/>
          </p:cNvSpPr>
          <p:nvPr>
            <p:ph sz="half" idx="1"/>
          </p:nvPr>
        </p:nvSpPr>
        <p:spPr>
          <a:xfrm>
            <a:off x="62865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15F9E5A6-0896-46F4-A720-E3B73F4884B2}"/>
              </a:ext>
            </a:extLst>
          </p:cNvPr>
          <p:cNvSpPr>
            <a:spLocks noGrp="1"/>
          </p:cNvSpPr>
          <p:nvPr>
            <p:ph sz="half" idx="2"/>
          </p:nvPr>
        </p:nvSpPr>
        <p:spPr>
          <a:xfrm>
            <a:off x="464820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BC53B2F-2676-4B51-9468-C4BA03949C69}"/>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6" name="מציין מיקום של כותרת תחתונה 5">
            <a:extLst>
              <a:ext uri="{FF2B5EF4-FFF2-40B4-BE49-F238E27FC236}">
                <a16:creationId xmlns:a16="http://schemas.microsoft.com/office/drawing/2014/main" id="{4906E234-BB98-462A-8728-6F87656745F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F3822EF-2536-4660-A260-FA46B0F02829}"/>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42399417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99CBED9-10BA-413A-A7B5-2F00AFFB51A2}"/>
              </a:ext>
            </a:extLst>
          </p:cNvPr>
          <p:cNvSpPr>
            <a:spLocks noGrp="1"/>
          </p:cNvSpPr>
          <p:nvPr>
            <p:ph type="title"/>
          </p:nvPr>
        </p:nvSpPr>
        <p:spPr>
          <a:xfrm>
            <a:off x="630238" y="365125"/>
            <a:ext cx="78867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315C4BA-A67C-4740-A330-8DAB95B23EF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67302347-BC3A-44A3-85E5-DC87D58C3317}"/>
              </a:ext>
            </a:extLst>
          </p:cNvPr>
          <p:cNvSpPr>
            <a:spLocks noGrp="1"/>
          </p:cNvSpPr>
          <p:nvPr>
            <p:ph sz="half" idx="2"/>
          </p:nvPr>
        </p:nvSpPr>
        <p:spPr>
          <a:xfrm>
            <a:off x="630238" y="2505075"/>
            <a:ext cx="386873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EBE9AFD7-8BCD-4C49-8CE0-B18689082B1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46A1FEC9-4FA4-4C36-918C-9CC9D4B03D91}"/>
              </a:ext>
            </a:extLst>
          </p:cNvPr>
          <p:cNvSpPr>
            <a:spLocks noGrp="1"/>
          </p:cNvSpPr>
          <p:nvPr>
            <p:ph sz="quarter" idx="4"/>
          </p:nvPr>
        </p:nvSpPr>
        <p:spPr>
          <a:xfrm>
            <a:off x="4629150" y="2505075"/>
            <a:ext cx="38877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8CDA11B-B50A-45CA-833A-41F1C9F508DE}"/>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8" name="מציין מיקום של כותרת תחתונה 7">
            <a:extLst>
              <a:ext uri="{FF2B5EF4-FFF2-40B4-BE49-F238E27FC236}">
                <a16:creationId xmlns:a16="http://schemas.microsoft.com/office/drawing/2014/main" id="{0FFE1C2D-72E7-4133-95CA-8ABD39659F27}"/>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20671C3B-0027-4947-AE98-CF0ADD3C2AC7}"/>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706027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95B2A3-628B-416A-B1BC-234D6EA8CFF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6A2F5340-046F-4D2A-A577-F4B12A1845B2}"/>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4" name="מציין מיקום של כותרת תחתונה 3">
            <a:extLst>
              <a:ext uri="{FF2B5EF4-FFF2-40B4-BE49-F238E27FC236}">
                <a16:creationId xmlns:a16="http://schemas.microsoft.com/office/drawing/2014/main" id="{B80A6B14-40BE-4519-9346-6A801AF8163A}"/>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D13FF98D-58ED-493E-81CB-8D97112A6048}"/>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2261369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lstStyle>
            <a:lvl1pPr marR="0" lvl="0" algn="l" rtl="1">
              <a:spcBef>
                <a:spcPts val="0"/>
              </a:spcBef>
              <a:spcAft>
                <a:spcPts val="0"/>
              </a:spcAft>
              <a:buClr>
                <a:schemeClr val="dk2"/>
              </a:buClr>
              <a:buSzPts val="3200"/>
              <a:buFont typeface="Arial"/>
              <a:buNone/>
              <a:defRPr sz="32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Google Shape;30;p3"/>
          <p:cNvSpPr txBox="1">
            <a:spLocks noGrp="1"/>
          </p:cNvSpPr>
          <p:nvPr>
            <p:ph type="ftr" idx="11"/>
          </p:nvPr>
        </p:nvSpPr>
        <p:spPr>
          <a:xfrm>
            <a:off x="2898648" y="6356350"/>
            <a:ext cx="5788152" cy="365760"/>
          </a:xfrm>
          <a:prstGeom prst="rect">
            <a:avLst/>
          </a:prstGeom>
          <a:noFill/>
          <a:ln>
            <a:noFill/>
          </a:ln>
        </p:spPr>
        <p:txBody>
          <a:bodyPr spcFirstLastPara="1" wrap="square" lIns="91425" tIns="45700" rIns="91425" bIns="45700" anchor="t" anchorCtr="0"/>
          <a:lstStyle>
            <a:lvl1pPr marR="0" lvl="0" algn="r" rtl="1">
              <a:spcBef>
                <a:spcPts val="0"/>
              </a:spcBef>
              <a:spcAft>
                <a:spcPts val="0"/>
              </a:spcAft>
              <a:buSzPts val="1400"/>
              <a:buNone/>
              <a:defRPr sz="1400" b="0" i="0" u="none" strike="noStrike" cap="none">
                <a:solidFill>
                  <a:schemeClr val="dk2"/>
                </a:solidFill>
                <a:latin typeface="Arial"/>
                <a:ea typeface="Arial"/>
                <a:cs typeface="Arial"/>
                <a:sym typeface="Arial"/>
              </a:defRPr>
            </a:lvl1pPr>
            <a:lvl2pPr marR="0" lvl="1" algn="r" rtl="1">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r" rtl="1">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r" rtl="1">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r" rtl="1">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r" rtl="1">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r" rtl="1">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r" rtl="1">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r" rtl="1">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marR="0" lvl="0" indent="0" algn="l" rtl="1">
              <a:spcBef>
                <a:spcPts val="0"/>
              </a:spcBef>
              <a:buNone/>
              <a:defRPr sz="1400" b="0" i="0" u="none" strike="noStrike" cap="none">
                <a:solidFill>
                  <a:schemeClr val="dk2"/>
                </a:solidFill>
                <a:latin typeface="Arial"/>
                <a:ea typeface="Arial"/>
                <a:cs typeface="Arial"/>
                <a:sym typeface="Arial"/>
              </a:defRPr>
            </a:lvl1pPr>
            <a:lvl2pPr marL="0" marR="0" lvl="1" indent="0" algn="l" rtl="1">
              <a:spcBef>
                <a:spcPts val="0"/>
              </a:spcBef>
              <a:buNone/>
              <a:defRPr sz="1400" b="0" i="0" u="none" strike="noStrike" cap="none">
                <a:solidFill>
                  <a:schemeClr val="dk2"/>
                </a:solidFill>
                <a:latin typeface="Arial"/>
                <a:ea typeface="Arial"/>
                <a:cs typeface="Arial"/>
                <a:sym typeface="Arial"/>
              </a:defRPr>
            </a:lvl2pPr>
            <a:lvl3pPr marL="0" marR="0" lvl="2" indent="0" algn="l" rtl="1">
              <a:spcBef>
                <a:spcPts val="0"/>
              </a:spcBef>
              <a:buNone/>
              <a:defRPr sz="1400" b="0" i="0" u="none" strike="noStrike" cap="none">
                <a:solidFill>
                  <a:schemeClr val="dk2"/>
                </a:solidFill>
                <a:latin typeface="Arial"/>
                <a:ea typeface="Arial"/>
                <a:cs typeface="Arial"/>
                <a:sym typeface="Arial"/>
              </a:defRPr>
            </a:lvl3pPr>
            <a:lvl4pPr marL="0" marR="0" lvl="3" indent="0" algn="l" rtl="1">
              <a:spcBef>
                <a:spcPts val="0"/>
              </a:spcBef>
              <a:buNone/>
              <a:defRPr sz="1400" b="0" i="0" u="none" strike="noStrike" cap="none">
                <a:solidFill>
                  <a:schemeClr val="dk2"/>
                </a:solidFill>
                <a:latin typeface="Arial"/>
                <a:ea typeface="Arial"/>
                <a:cs typeface="Arial"/>
                <a:sym typeface="Arial"/>
              </a:defRPr>
            </a:lvl4pPr>
            <a:lvl5pPr marL="0" marR="0" lvl="4" indent="0" algn="l" rtl="1">
              <a:spcBef>
                <a:spcPts val="0"/>
              </a:spcBef>
              <a:buNone/>
              <a:defRPr sz="1400" b="0" i="0" u="none" strike="noStrike" cap="none">
                <a:solidFill>
                  <a:schemeClr val="dk2"/>
                </a:solidFill>
                <a:latin typeface="Arial"/>
                <a:ea typeface="Arial"/>
                <a:cs typeface="Arial"/>
                <a:sym typeface="Arial"/>
              </a:defRPr>
            </a:lvl5pPr>
            <a:lvl6pPr marL="0" marR="0" lvl="5" indent="0" algn="l" rtl="1">
              <a:spcBef>
                <a:spcPts val="0"/>
              </a:spcBef>
              <a:buNone/>
              <a:defRPr sz="1400" b="0" i="0" u="none" strike="noStrike" cap="none">
                <a:solidFill>
                  <a:schemeClr val="dk2"/>
                </a:solidFill>
                <a:latin typeface="Arial"/>
                <a:ea typeface="Arial"/>
                <a:cs typeface="Arial"/>
                <a:sym typeface="Arial"/>
              </a:defRPr>
            </a:lvl6pPr>
            <a:lvl7pPr marL="0" marR="0" lvl="6" indent="0" algn="l" rtl="1">
              <a:spcBef>
                <a:spcPts val="0"/>
              </a:spcBef>
              <a:buNone/>
              <a:defRPr sz="1400" b="0" i="0" u="none" strike="noStrike" cap="none">
                <a:solidFill>
                  <a:schemeClr val="dk2"/>
                </a:solidFill>
                <a:latin typeface="Arial"/>
                <a:ea typeface="Arial"/>
                <a:cs typeface="Arial"/>
                <a:sym typeface="Arial"/>
              </a:defRPr>
            </a:lvl7pPr>
            <a:lvl8pPr marL="0" marR="0" lvl="7" indent="0" algn="l" rtl="1">
              <a:spcBef>
                <a:spcPts val="0"/>
              </a:spcBef>
              <a:buNone/>
              <a:defRPr sz="1400" b="0" i="0" u="none" strike="noStrike" cap="none">
                <a:solidFill>
                  <a:schemeClr val="dk2"/>
                </a:solidFill>
                <a:latin typeface="Arial"/>
                <a:ea typeface="Arial"/>
                <a:cs typeface="Arial"/>
                <a:sym typeface="Arial"/>
              </a:defRPr>
            </a:lvl8pPr>
            <a:lvl9pPr marL="0" marR="0" lvl="8" indent="0" algn="l" rtl="1">
              <a:spcBef>
                <a:spcPts val="0"/>
              </a:spcBef>
              <a:buNone/>
              <a:defRPr sz="1400" b="0" i="0" u="none" strike="noStrike" cap="none">
                <a:solidFill>
                  <a:schemeClr val="dk2"/>
                </a:solidFill>
                <a:latin typeface="Arial"/>
                <a:ea typeface="Arial"/>
                <a:cs typeface="Arial"/>
                <a:sym typeface="Arial"/>
              </a:defRPr>
            </a:lvl9pPr>
          </a:lstStyle>
          <a:p>
            <a:pPr marL="0" lvl="0" indent="0" algn="l" rtl="1">
              <a:spcBef>
                <a:spcPts val="0"/>
              </a:spcBef>
              <a:spcAft>
                <a:spcPts val="0"/>
              </a:spcAft>
              <a:buNone/>
            </a:pPr>
            <a:fld id="{00000000-1234-1234-1234-123412341234}" type="slidenum">
              <a:rPr lang="iw-IL"/>
              <a:t>‹#›</a:t>
            </a:fld>
            <a:endParaRPr/>
          </a:p>
        </p:txBody>
      </p:sp>
      <p:sp>
        <p:nvSpPr>
          <p:cNvPr id="32" name="Google Shape;32;p3"/>
          <p:cNvSpPr txBox="1">
            <a:spLocks noGrp="1"/>
          </p:cNvSpPr>
          <p:nvPr>
            <p:ph type="body" idx="1"/>
          </p:nvPr>
        </p:nvSpPr>
        <p:spPr>
          <a:xfrm>
            <a:off x="457200" y="1219200"/>
            <a:ext cx="8229600" cy="4937760"/>
          </a:xfrm>
          <a:prstGeom prst="rect">
            <a:avLst/>
          </a:prstGeom>
          <a:noFill/>
          <a:ln>
            <a:noFill/>
          </a:ln>
        </p:spPr>
        <p:txBody>
          <a:bodyPr spcFirstLastPara="1" wrap="square" lIns="91425" tIns="45700" rIns="91425" bIns="45700" anchor="t" anchorCtr="0"/>
          <a:lstStyle>
            <a:lvl1pPr marL="457200" marR="0" lvl="0" indent="-354076" algn="r" rtl="1">
              <a:spcBef>
                <a:spcPts val="600"/>
              </a:spcBef>
              <a:spcAft>
                <a:spcPts val="0"/>
              </a:spcAft>
              <a:buClr>
                <a:schemeClr val="accent1"/>
              </a:buClr>
              <a:buSzPts val="1976"/>
              <a:buFont typeface="Noto Sans Symbols"/>
              <a:buChar char="▶"/>
              <a:defRPr sz="2600" b="0" i="0" u="none" strike="noStrike" cap="none">
                <a:solidFill>
                  <a:schemeClr val="dk1"/>
                </a:solidFill>
                <a:latin typeface="Arial"/>
                <a:ea typeface="Arial"/>
                <a:cs typeface="Arial"/>
                <a:sym typeface="Arial"/>
              </a:defRPr>
            </a:lvl1pPr>
            <a:lvl2pPr marL="914400" marR="0" lvl="1" indent="-339597" algn="r" rtl="1">
              <a:spcBef>
                <a:spcPts val="500"/>
              </a:spcBef>
              <a:spcAft>
                <a:spcPts val="0"/>
              </a:spcAft>
              <a:buClr>
                <a:schemeClr val="accent2"/>
              </a:buClr>
              <a:buSzPts val="1748"/>
              <a:buFont typeface="Noto Sans Symbols"/>
              <a:buChar char="▶"/>
              <a:defRPr sz="2300" b="0" i="0" u="none" strike="noStrike" cap="none">
                <a:solidFill>
                  <a:schemeClr val="dk2"/>
                </a:solidFill>
                <a:latin typeface="Arial"/>
                <a:ea typeface="Arial"/>
                <a:cs typeface="Arial"/>
                <a:sym typeface="Arial"/>
              </a:defRPr>
            </a:lvl2pPr>
            <a:lvl3pPr marL="1371600" marR="0" lvl="2" indent="-325119" algn="r" rtl="1">
              <a:spcBef>
                <a:spcPts val="500"/>
              </a:spcBef>
              <a:spcAft>
                <a:spcPts val="0"/>
              </a:spcAft>
              <a:buClr>
                <a:srgbClr val="BABABA"/>
              </a:buClr>
              <a:buSzPts val="1520"/>
              <a:buFont typeface="Noto Sans Symbols"/>
              <a:buChar char="▶"/>
              <a:defRPr sz="2000" b="0" i="0" u="none" strike="noStrike" cap="none">
                <a:solidFill>
                  <a:schemeClr val="dk1"/>
                </a:solidFill>
                <a:latin typeface="Arial"/>
                <a:ea typeface="Arial"/>
                <a:cs typeface="Arial"/>
                <a:sym typeface="Arial"/>
              </a:defRPr>
            </a:lvl3pPr>
            <a:lvl4pPr marL="1828800" marR="0" lvl="3" indent="-308610" algn="r" rtl="1">
              <a:spcBef>
                <a:spcPts val="400"/>
              </a:spcBef>
              <a:spcAft>
                <a:spcPts val="0"/>
              </a:spcAft>
              <a:buClr>
                <a:srgbClr val="236FBA"/>
              </a:buClr>
              <a:buSzPts val="1260"/>
              <a:buFont typeface="Noto Sans Symbols"/>
              <a:buChar char="◻"/>
              <a:defRPr sz="1800" b="0" i="0" u="none" strike="noStrike" cap="none">
                <a:solidFill>
                  <a:schemeClr val="dk1"/>
                </a:solidFill>
                <a:latin typeface="Arial"/>
                <a:ea typeface="Arial"/>
                <a:cs typeface="Arial"/>
                <a:sym typeface="Arial"/>
              </a:defRPr>
            </a:lvl4pPr>
            <a:lvl5pPr marL="2286000" marR="0" lvl="4" indent="-299720" algn="r" rtl="1">
              <a:spcBef>
                <a:spcPts val="300"/>
              </a:spcBef>
              <a:spcAft>
                <a:spcPts val="0"/>
              </a:spcAft>
              <a:buClr>
                <a:schemeClr val="accent2"/>
              </a:buClr>
              <a:buSzPts val="1120"/>
              <a:buFont typeface="Noto Sans Symbols"/>
              <a:buChar char="◻"/>
              <a:defRPr sz="1600" b="0" i="0" u="none" strike="noStrike" cap="none">
                <a:solidFill>
                  <a:schemeClr val="dk1"/>
                </a:solidFill>
                <a:latin typeface="Arial"/>
                <a:ea typeface="Arial"/>
                <a:cs typeface="Arial"/>
                <a:sym typeface="Arial"/>
              </a:defRPr>
            </a:lvl5pPr>
            <a:lvl6pPr marL="2743200" marR="0" lvl="5" indent="-304800" algn="r" rtl="1">
              <a:spcBef>
                <a:spcPts val="300"/>
              </a:spcBef>
              <a:spcAft>
                <a:spcPts val="0"/>
              </a:spcAft>
              <a:buClr>
                <a:srgbClr val="8BA1B3"/>
              </a:buClr>
              <a:buSzPts val="1200"/>
              <a:buFont typeface="Noto Sans Symbols"/>
              <a:buChar char="▶"/>
              <a:defRPr sz="1600" b="0" i="0" u="none" strike="noStrike" cap="none">
                <a:solidFill>
                  <a:schemeClr val="dk1"/>
                </a:solidFill>
                <a:latin typeface="Arial"/>
                <a:ea typeface="Arial"/>
                <a:cs typeface="Arial"/>
                <a:sym typeface="Arial"/>
              </a:defRPr>
            </a:lvl6pPr>
            <a:lvl7pPr marL="3200400" marR="0" lvl="6" indent="-295275" algn="r" rtl="1">
              <a:spcBef>
                <a:spcPts val="300"/>
              </a:spcBef>
              <a:spcAft>
                <a:spcPts val="0"/>
              </a:spcAft>
              <a:buClr>
                <a:srgbClr val="646C8F"/>
              </a:buClr>
              <a:buSzPts val="1050"/>
              <a:buFont typeface="Noto Sans Symbols"/>
              <a:buChar char="▶"/>
              <a:defRPr sz="1400" b="0" i="0" u="none" strike="noStrike" cap="none">
                <a:solidFill>
                  <a:schemeClr val="dk1"/>
                </a:solidFill>
                <a:latin typeface="Arial"/>
                <a:ea typeface="Arial"/>
                <a:cs typeface="Arial"/>
                <a:sym typeface="Arial"/>
              </a:defRPr>
            </a:lvl7pPr>
            <a:lvl8pPr marL="3657600" marR="0" lvl="7" indent="-295275" algn="r" rtl="1">
              <a:spcBef>
                <a:spcPts val="300"/>
              </a:spcBef>
              <a:spcAft>
                <a:spcPts val="0"/>
              </a:spcAft>
              <a:buClr>
                <a:srgbClr val="BABABA"/>
              </a:buClr>
              <a:buSzPts val="1050"/>
              <a:buFont typeface="Noto Sans Symbols"/>
              <a:buChar char="▶"/>
              <a:defRPr sz="1400" b="0" i="0" u="none" strike="noStrike" cap="none">
                <a:solidFill>
                  <a:schemeClr val="dk1"/>
                </a:solidFill>
                <a:latin typeface="Arial"/>
                <a:ea typeface="Arial"/>
                <a:cs typeface="Arial"/>
                <a:sym typeface="Arial"/>
              </a:defRPr>
            </a:lvl8pPr>
            <a:lvl9pPr marL="4114800" marR="0" lvl="8" indent="-285750" algn="r" rtl="1">
              <a:spcBef>
                <a:spcPts val="300"/>
              </a:spcBef>
              <a:spcAft>
                <a:spcPts val="0"/>
              </a:spcAft>
              <a:buClr>
                <a:srgbClr val="9FB8CD"/>
              </a:buClr>
              <a:buSzPts val="900"/>
              <a:buFont typeface="Noto Sans Symbols"/>
              <a:buChar char="▶"/>
              <a:defRPr sz="12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4405968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35B96B18-41CA-423D-8DD7-1F49FCF07882}"/>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3" name="מציין מיקום של כותרת תחתונה 2">
            <a:extLst>
              <a:ext uri="{FF2B5EF4-FFF2-40B4-BE49-F238E27FC236}">
                <a16:creationId xmlns:a16="http://schemas.microsoft.com/office/drawing/2014/main" id="{B6A0EC96-FA42-4D2A-8F80-90D2399CB04B}"/>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4D43C404-CEDD-424A-A17A-4E136EEA6F74}"/>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1030269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CF2AD27-356E-4790-AC67-07A2AB9B3264}"/>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9DC9CC4-AE21-487B-AF5B-75869D89DB7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3388841A-8BFA-47F1-AC2E-814DE33ED80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59843558-E684-46B1-9C39-447527E46974}"/>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6" name="מציין מיקום של כותרת תחתונה 5">
            <a:extLst>
              <a:ext uri="{FF2B5EF4-FFF2-40B4-BE49-F238E27FC236}">
                <a16:creationId xmlns:a16="http://schemas.microsoft.com/office/drawing/2014/main" id="{481B1E7A-E681-4A5F-BD95-A052BA2A315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A152D13-4353-4AC8-845F-CC1704E6A507}"/>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1000683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DB71F9A-F948-4EF0-8BF5-0E17B3B568B5}"/>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B020BD5F-CD46-4500-9920-C87FEDD1881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5A638844-3221-42F3-AE84-52E73C4E58F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DEE6B124-D66B-4D98-8215-DAA5BDE8FE25}"/>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6" name="מציין מיקום של כותרת תחתונה 5">
            <a:extLst>
              <a:ext uri="{FF2B5EF4-FFF2-40B4-BE49-F238E27FC236}">
                <a16:creationId xmlns:a16="http://schemas.microsoft.com/office/drawing/2014/main" id="{2AB7940E-A370-44BA-88B0-D61157CD2D3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524D320-2DC5-4C19-956A-B1A52C25489E}"/>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11094175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AFE6DB-D034-4783-90A7-94B41BB5DAF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4388D68B-3E3D-4B2D-ADED-34235969BBCF}"/>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0F2407B-47A6-423A-A9CE-622C8B3913E1}"/>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525813E6-5C22-4FC8-A772-DB3C9FB6984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63812A4-B022-477F-8182-6721CAFBF68A}"/>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2887630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E8F8286-11EA-4BBE-AE78-50875D73503F}"/>
              </a:ext>
            </a:extLst>
          </p:cNvPr>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8109A691-513E-4902-804D-41A721B6C706}"/>
              </a:ext>
            </a:extLst>
          </p:cNvPr>
          <p:cNvSpPr>
            <a:spLocks noGrp="1"/>
          </p:cNvSpPr>
          <p:nvPr>
            <p:ph type="body" orient="vert" idx="1"/>
          </p:nvPr>
        </p:nvSpPr>
        <p:spPr>
          <a:xfrm>
            <a:off x="628650" y="365125"/>
            <a:ext cx="5762625"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C956B64-7A56-47FA-81E6-DE425BFD8BD3}"/>
              </a:ext>
            </a:extLst>
          </p:cNvPr>
          <p:cNvSpPr>
            <a:spLocks noGrp="1"/>
          </p:cNvSpPr>
          <p:nvPr>
            <p:ph type="dt" sz="half" idx="10"/>
          </p:nvPr>
        </p:nvSpPr>
        <p:spPr/>
        <p:txBody>
          <a:bodyPr/>
          <a:lstStyle/>
          <a:p>
            <a:fld id="{ECAF0D49-8285-4E2B-A4AE-6204158D5F95}"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9DB8EFB2-DF5A-4574-94F2-DADD0B081A1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5F9637E-4570-43D1-BC57-975665EDAEC1}"/>
              </a:ext>
            </a:extLst>
          </p:cNvPr>
          <p:cNvSpPr>
            <a:spLocks noGrp="1"/>
          </p:cNvSpPr>
          <p:nvPr>
            <p:ph type="sldNum" sz="quarter" idx="12"/>
          </p:nvPr>
        </p:nvSpPr>
        <p:spPr/>
        <p:txBody>
          <a:bodyPr/>
          <a:lstStyle/>
          <a:p>
            <a:fld id="{74AFDE9F-B662-4B5B-B74D-4A1AC41C5990}" type="slidenum">
              <a:rPr lang="he-IL" smtClean="0"/>
              <a:t>‹#›</a:t>
            </a:fld>
            <a:endParaRPr lang="he-IL"/>
          </a:p>
        </p:txBody>
      </p:sp>
    </p:spTree>
    <p:extLst>
      <p:ext uri="{BB962C8B-B14F-4D97-AF65-F5344CB8AC3E}">
        <p14:creationId xmlns:p14="http://schemas.microsoft.com/office/powerpoint/2010/main" val="3063154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236F363-D4DA-424A-8AFC-141CE794C698}"/>
              </a:ext>
            </a:extLst>
          </p:cNvPr>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538C8B2D-C7F9-47D4-9FF3-5BCE4108CDE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7CADDFDF-51D8-430A-838D-BD7EEE61A409}"/>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62607E08-1157-47A5-BD55-C8E8C6222C44}"/>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6286365E-ECDB-49CB-BE6C-E412DB23C748}"/>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27009250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E95F958-D83C-4534-AEBF-8C9C785A900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78FDEA6-7B96-44DF-A4AE-2D1DB8719414}"/>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47E54B0-F224-4DA3-A804-5639FF7F42B0}"/>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D225D9AD-452D-48D7-935F-49DD44D6B183}"/>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FB2DF20F-3804-4159-9EF7-72BA827BDCB2}"/>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3860066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7083F9-AB83-4544-BE17-A348FC600DFF}"/>
              </a:ext>
            </a:extLst>
          </p:cNvPr>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64CC5FB1-B299-46A3-8C97-6886831A2C1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E344C8A0-2DF2-4F42-B2BC-E0DB6EBBEE30}"/>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383733E7-605A-4840-AE1D-62A1D326F0F8}"/>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A1033CBA-4F10-4D9F-8F0A-811CFEA663EE}"/>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5825296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87AC197-365A-4203-B803-69E2D3FC152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138DB68-09E1-47CD-8D16-B30A3A3E0EC7}"/>
              </a:ext>
            </a:extLst>
          </p:cNvPr>
          <p:cNvSpPr>
            <a:spLocks noGrp="1"/>
          </p:cNvSpPr>
          <p:nvPr>
            <p:ph sz="half" idx="1"/>
          </p:nvPr>
        </p:nvSpPr>
        <p:spPr>
          <a:xfrm>
            <a:off x="62865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402603A2-89F7-43AC-ABD5-8D9BEB26F275}"/>
              </a:ext>
            </a:extLst>
          </p:cNvPr>
          <p:cNvSpPr>
            <a:spLocks noGrp="1"/>
          </p:cNvSpPr>
          <p:nvPr>
            <p:ph sz="half" idx="2"/>
          </p:nvPr>
        </p:nvSpPr>
        <p:spPr>
          <a:xfrm>
            <a:off x="464820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34B61BC0-9EE0-4AC0-A7E2-474CEF8675A8}"/>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F9347F4B-9F97-492C-B9BB-2AEF8AEF4D41}"/>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45F091C1-E3FC-4B02-A260-BBC919CE5BEB}"/>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3971144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D025C58-0BE1-4169-BB2B-DD26A7B8CF1C}"/>
              </a:ext>
            </a:extLst>
          </p:cNvPr>
          <p:cNvSpPr>
            <a:spLocks noGrp="1"/>
          </p:cNvSpPr>
          <p:nvPr>
            <p:ph type="title"/>
          </p:nvPr>
        </p:nvSpPr>
        <p:spPr>
          <a:xfrm>
            <a:off x="630238" y="365125"/>
            <a:ext cx="78867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F4FE33F5-07EF-404E-8C5F-629073221E9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D319B116-8BC4-4122-8BB9-00FCA0BFF27B}"/>
              </a:ext>
            </a:extLst>
          </p:cNvPr>
          <p:cNvSpPr>
            <a:spLocks noGrp="1"/>
          </p:cNvSpPr>
          <p:nvPr>
            <p:ph sz="half" idx="2"/>
          </p:nvPr>
        </p:nvSpPr>
        <p:spPr>
          <a:xfrm>
            <a:off x="630238" y="2505075"/>
            <a:ext cx="386873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1449D6B7-F18B-4367-83BD-E5082105E3A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8388606A-DB23-4011-BC30-AE95F3C0539F}"/>
              </a:ext>
            </a:extLst>
          </p:cNvPr>
          <p:cNvSpPr>
            <a:spLocks noGrp="1"/>
          </p:cNvSpPr>
          <p:nvPr>
            <p:ph sz="quarter" idx="4"/>
          </p:nvPr>
        </p:nvSpPr>
        <p:spPr>
          <a:xfrm>
            <a:off x="4629150" y="2505075"/>
            <a:ext cx="38877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F127101A-4560-4D9D-A783-AA59B5767BE9}"/>
              </a:ext>
            </a:extLst>
          </p:cNvPr>
          <p:cNvSpPr>
            <a:spLocks noGrp="1"/>
          </p:cNvSpPr>
          <p:nvPr>
            <p:ph type="dt" sz="half" idx="10"/>
          </p:nvPr>
        </p:nvSpPr>
        <p:spPr/>
        <p:txBody>
          <a:bodyPr/>
          <a:lstStyle/>
          <a:p>
            <a:endParaRPr lang="he-IL"/>
          </a:p>
        </p:txBody>
      </p:sp>
      <p:sp>
        <p:nvSpPr>
          <p:cNvPr id="8" name="מציין מיקום של כותרת תחתונה 7">
            <a:extLst>
              <a:ext uri="{FF2B5EF4-FFF2-40B4-BE49-F238E27FC236}">
                <a16:creationId xmlns:a16="http://schemas.microsoft.com/office/drawing/2014/main" id="{603C535C-1FF2-4708-A7FA-624D53C3F386}"/>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9" name="מציין מיקום של מספר שקופית 8">
            <a:extLst>
              <a:ext uri="{FF2B5EF4-FFF2-40B4-BE49-F238E27FC236}">
                <a16:creationId xmlns:a16="http://schemas.microsoft.com/office/drawing/2014/main" id="{19244AF1-B589-44FA-ABCA-04B1FC22A0DF}"/>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3815637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3ADD5E-875A-46D1-AACD-D8CBFEE48ABE}"/>
              </a:ext>
            </a:extLst>
          </p:cNvPr>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C8132513-9C6E-4162-8636-5946260B8D1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ED762132-CD11-4B70-8AC9-D6D299C02E21}"/>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369ACB5E-6A16-49B8-9FFE-0204E0EA73D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6084A82-6DB5-416C-B86E-5521CA5160CB}"/>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13081091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D1D5D4-8614-41F5-AFA8-AD4AE2EDD50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E1198289-5E0B-4A30-8B84-43DD3DC53DA3}"/>
              </a:ext>
            </a:extLst>
          </p:cNvPr>
          <p:cNvSpPr>
            <a:spLocks noGrp="1"/>
          </p:cNvSpPr>
          <p:nvPr>
            <p:ph type="dt" sz="half" idx="10"/>
          </p:nvPr>
        </p:nvSpPr>
        <p:spPr/>
        <p:txBody>
          <a:bodyPr/>
          <a:lstStyle/>
          <a:p>
            <a:endParaRPr lang="he-IL"/>
          </a:p>
        </p:txBody>
      </p:sp>
      <p:sp>
        <p:nvSpPr>
          <p:cNvPr id="4" name="מציין מיקום של כותרת תחתונה 3">
            <a:extLst>
              <a:ext uri="{FF2B5EF4-FFF2-40B4-BE49-F238E27FC236}">
                <a16:creationId xmlns:a16="http://schemas.microsoft.com/office/drawing/2014/main" id="{66728AEA-2950-4B85-AAF0-2E9ECBFBCCA5}"/>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5" name="מציין מיקום של מספר שקופית 4">
            <a:extLst>
              <a:ext uri="{FF2B5EF4-FFF2-40B4-BE49-F238E27FC236}">
                <a16:creationId xmlns:a16="http://schemas.microsoft.com/office/drawing/2014/main" id="{DE8A76A4-3535-40A2-B08D-B88A1D84E9AE}"/>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7844858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64101435-0126-490A-9774-319B3D756C7D}"/>
              </a:ext>
            </a:extLst>
          </p:cNvPr>
          <p:cNvSpPr>
            <a:spLocks noGrp="1"/>
          </p:cNvSpPr>
          <p:nvPr>
            <p:ph type="dt" sz="half" idx="10"/>
          </p:nvPr>
        </p:nvSpPr>
        <p:spPr/>
        <p:txBody>
          <a:bodyPr/>
          <a:lstStyle/>
          <a:p>
            <a:endParaRPr lang="he-IL"/>
          </a:p>
        </p:txBody>
      </p:sp>
      <p:sp>
        <p:nvSpPr>
          <p:cNvPr id="3" name="מציין מיקום של כותרת תחתונה 2">
            <a:extLst>
              <a:ext uri="{FF2B5EF4-FFF2-40B4-BE49-F238E27FC236}">
                <a16:creationId xmlns:a16="http://schemas.microsoft.com/office/drawing/2014/main" id="{31C6AB4C-01D1-40DB-BF7D-E3C8DDAAE137}"/>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4" name="מציין מיקום של מספר שקופית 3">
            <a:extLst>
              <a:ext uri="{FF2B5EF4-FFF2-40B4-BE49-F238E27FC236}">
                <a16:creationId xmlns:a16="http://schemas.microsoft.com/office/drawing/2014/main" id="{7C9A587F-D9A9-49C5-BA2A-3E4F44E3DE7A}"/>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28915478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69E4318-A375-40C0-8D33-AC9BEDE8C0A4}"/>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75EB9C2-7DFB-44BD-A30B-787335EE855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6EAA51ED-0B1A-4A14-8A40-34ED83BA6BC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EE7C6894-5622-47E9-8F14-C239E4AA6DA6}"/>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505CA7D9-1768-427F-A811-846597745DA9}"/>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D2E46463-4D1A-4389-B4B0-CBB79C4367A9}"/>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38844286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08BC5B1-EEA3-482A-A2A2-DA62F2113D5A}"/>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32661740-16D2-4CC8-A032-2C8FCF93330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20870747-F585-4176-918C-F19BD4BE6C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00E4FC60-03BF-4AE4-9672-5AADDF70A487}"/>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6C173627-59B2-47A6-831F-408132931ED1}"/>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879C3089-EFAD-4E4B-8CAC-AF3A0A93AAAE}"/>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7336350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73714BC-428B-43E8-81E0-A18F3F56970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301E5F7-F32D-4B49-8D48-AB9646E83567}"/>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B82924C-597E-47B6-997A-59454868B008}"/>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87403712-7517-4E7A-A577-38944A13B1B9}"/>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DDE14960-EB82-4EF4-84A3-5681C4B04B93}"/>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36285510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AC4879D-19B2-4532-93CF-ECBAA775932F}"/>
              </a:ext>
            </a:extLst>
          </p:cNvPr>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9A26CFAA-677F-4B6D-9333-1E066D90E6A9}"/>
              </a:ext>
            </a:extLst>
          </p:cNvPr>
          <p:cNvSpPr>
            <a:spLocks noGrp="1"/>
          </p:cNvSpPr>
          <p:nvPr>
            <p:ph type="body" orient="vert" idx="1"/>
          </p:nvPr>
        </p:nvSpPr>
        <p:spPr>
          <a:xfrm>
            <a:off x="628650" y="365125"/>
            <a:ext cx="5762625"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58FEE82-E5A7-4D86-8637-AF6E75E35C84}"/>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55D5BEA1-EACA-44A2-ABD8-F0EC68D0AE04}"/>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6ADF1B7F-2180-462E-9CBE-8C6CC3BA866F}"/>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32512953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0C62AC0-0A40-4361-8FE6-8980A5331A3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648FEEC4-3FA5-4556-8A02-C40B56BC5D1C}"/>
              </a:ext>
            </a:extLst>
          </p:cNvPr>
          <p:cNvSpPr>
            <a:spLocks noGrp="1"/>
          </p:cNvSpPr>
          <p:nvPr>
            <p:ph type="dt" sz="half" idx="10"/>
          </p:nvPr>
        </p:nvSpPr>
        <p:spPr/>
        <p:txBody>
          <a:bodyPr/>
          <a:lstStyle/>
          <a:p>
            <a:endParaRPr lang="he-IL"/>
          </a:p>
        </p:txBody>
      </p:sp>
      <p:sp>
        <p:nvSpPr>
          <p:cNvPr id="4" name="מציין מיקום של כותרת תחתונה 3">
            <a:extLst>
              <a:ext uri="{FF2B5EF4-FFF2-40B4-BE49-F238E27FC236}">
                <a16:creationId xmlns:a16="http://schemas.microsoft.com/office/drawing/2014/main" id="{7A63427D-AADD-41EF-9E0C-48E8942CDF59}"/>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5" name="מציין מיקום של מספר שקופית 4">
            <a:extLst>
              <a:ext uri="{FF2B5EF4-FFF2-40B4-BE49-F238E27FC236}">
                <a16:creationId xmlns:a16="http://schemas.microsoft.com/office/drawing/2014/main" id="{5E719042-173B-410B-A52A-6A87B901C40A}"/>
              </a:ext>
            </a:extLst>
          </p:cNvPr>
          <p:cNvSpPr>
            <a:spLocks noGrp="1"/>
          </p:cNvSpPr>
          <p:nvPr>
            <p:ph type="sldNum" sz="quarter" idx="12"/>
          </p:nvPr>
        </p:nvSpPr>
        <p:spPr/>
        <p:txBody>
          <a:bodyPr/>
          <a:lstStyle/>
          <a:p>
            <a:fld id="{176812C1-7054-45EF-9369-3BB1A8500B77}" type="slidenum">
              <a:rPr lang="he-IL" smtClean="0"/>
              <a:t>‹#›</a:t>
            </a:fld>
            <a:endParaRPr lang="he-IL"/>
          </a:p>
        </p:txBody>
      </p:sp>
    </p:spTree>
    <p:extLst>
      <p:ext uri="{BB962C8B-B14F-4D97-AF65-F5344CB8AC3E}">
        <p14:creationId xmlns:p14="http://schemas.microsoft.com/office/powerpoint/2010/main" val="5074828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0A8F6EF-C770-4E03-9ACC-B4092675EA1A}"/>
              </a:ext>
            </a:extLst>
          </p:cNvPr>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C8FC9B6D-235C-4C9C-B4C6-13768C37F41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517882FE-3987-4DAF-8E5D-591583425103}"/>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BFFD81AB-CACC-4355-9A11-E6195EA485C1}"/>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76C19CC1-4560-4252-8A8E-96450BB8AEFE}"/>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19230320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67C91AA-EC39-4BE9-8E32-BCDD42FA5DB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0A0C8C1D-5266-4AF6-99E7-8587C7287AA0}"/>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1B754D5-46B3-4443-BE0D-8B42CBA4FBC0}"/>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45D4B0B9-A731-4A2B-B870-7D18E0CEE2AC}"/>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5F2F168F-B32B-4852-8518-F54F23EA9071}"/>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4681388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3791452-E789-45A8-9BC2-14E5E46F6499}"/>
              </a:ext>
            </a:extLst>
          </p:cNvPr>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D26CDFE-5B4E-43EF-BB96-3B4DC216FDB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C5DB3D4C-DB6C-4DC4-A227-09A74942A296}"/>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E6D8F390-211C-4854-8F5F-86553EB72C3D}"/>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54F2482A-008F-43D6-966B-6A79015B2655}"/>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80243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26E1681-0DE9-45D2-AB06-8169867408B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0EA1FAB-485D-4287-AB2E-9F2E9FE73C9D}"/>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597677E-6F61-49E1-9043-286BC4633C25}"/>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6FC917CF-845A-4F75-B734-8F85B24A53C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60A1BF2-9D8F-4514-B38A-351CEC6588C7}"/>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8547513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7390E1-3390-439C-BA3D-36DBAE1398F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0FE6EE77-AD39-47EA-8553-AB0E007E5B3D}"/>
              </a:ext>
            </a:extLst>
          </p:cNvPr>
          <p:cNvSpPr>
            <a:spLocks noGrp="1"/>
          </p:cNvSpPr>
          <p:nvPr>
            <p:ph sz="half" idx="1"/>
          </p:nvPr>
        </p:nvSpPr>
        <p:spPr>
          <a:xfrm>
            <a:off x="62865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00DDC333-0E55-4C39-A8B6-E28CDAA58415}"/>
              </a:ext>
            </a:extLst>
          </p:cNvPr>
          <p:cNvSpPr>
            <a:spLocks noGrp="1"/>
          </p:cNvSpPr>
          <p:nvPr>
            <p:ph sz="half" idx="2"/>
          </p:nvPr>
        </p:nvSpPr>
        <p:spPr>
          <a:xfrm>
            <a:off x="464820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5109E70B-3DE6-4BE6-8174-54C5966984F4}"/>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1D0D255C-DF47-4B08-ABAE-1830F65AA9B0}"/>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6DB998FF-0E5F-4B67-8306-49E010F3584B}"/>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17694709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F9270AC-1B18-428A-B784-872DBE225375}"/>
              </a:ext>
            </a:extLst>
          </p:cNvPr>
          <p:cNvSpPr>
            <a:spLocks noGrp="1"/>
          </p:cNvSpPr>
          <p:nvPr>
            <p:ph type="title"/>
          </p:nvPr>
        </p:nvSpPr>
        <p:spPr>
          <a:xfrm>
            <a:off x="630238" y="365125"/>
            <a:ext cx="78867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B66832C-3F83-4880-A432-DD0BADC3061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23635678-4DE9-400A-A3B0-7FB0178FA9A5}"/>
              </a:ext>
            </a:extLst>
          </p:cNvPr>
          <p:cNvSpPr>
            <a:spLocks noGrp="1"/>
          </p:cNvSpPr>
          <p:nvPr>
            <p:ph sz="half" idx="2"/>
          </p:nvPr>
        </p:nvSpPr>
        <p:spPr>
          <a:xfrm>
            <a:off x="630238" y="2505075"/>
            <a:ext cx="386873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9DC14D7D-E71D-4D27-B62E-C95F498699C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59553C7A-6F27-41C4-B9A5-2708A3751BC7}"/>
              </a:ext>
            </a:extLst>
          </p:cNvPr>
          <p:cNvSpPr>
            <a:spLocks noGrp="1"/>
          </p:cNvSpPr>
          <p:nvPr>
            <p:ph sz="quarter" idx="4"/>
          </p:nvPr>
        </p:nvSpPr>
        <p:spPr>
          <a:xfrm>
            <a:off x="4629150" y="2505075"/>
            <a:ext cx="38877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2B110276-DE65-472E-A89B-E9CB21878A64}"/>
              </a:ext>
            </a:extLst>
          </p:cNvPr>
          <p:cNvSpPr>
            <a:spLocks noGrp="1"/>
          </p:cNvSpPr>
          <p:nvPr>
            <p:ph type="dt" sz="half" idx="10"/>
          </p:nvPr>
        </p:nvSpPr>
        <p:spPr/>
        <p:txBody>
          <a:bodyPr/>
          <a:lstStyle/>
          <a:p>
            <a:endParaRPr lang="he-IL"/>
          </a:p>
        </p:txBody>
      </p:sp>
      <p:sp>
        <p:nvSpPr>
          <p:cNvPr id="8" name="מציין מיקום של כותרת תחתונה 7">
            <a:extLst>
              <a:ext uri="{FF2B5EF4-FFF2-40B4-BE49-F238E27FC236}">
                <a16:creationId xmlns:a16="http://schemas.microsoft.com/office/drawing/2014/main" id="{2F6726BB-5ABD-404E-B111-C04BFC490E44}"/>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9" name="מציין מיקום של מספר שקופית 8">
            <a:extLst>
              <a:ext uri="{FF2B5EF4-FFF2-40B4-BE49-F238E27FC236}">
                <a16:creationId xmlns:a16="http://schemas.microsoft.com/office/drawing/2014/main" id="{0984F3B7-09E0-4618-87A2-31136BAAC4C3}"/>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24750964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6C426B6-0777-40BC-AD98-A4D82814FFF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AB2211AA-9050-448B-BA55-7A18157F157F}"/>
              </a:ext>
            </a:extLst>
          </p:cNvPr>
          <p:cNvSpPr>
            <a:spLocks noGrp="1"/>
          </p:cNvSpPr>
          <p:nvPr>
            <p:ph type="dt" sz="half" idx="10"/>
          </p:nvPr>
        </p:nvSpPr>
        <p:spPr/>
        <p:txBody>
          <a:bodyPr/>
          <a:lstStyle/>
          <a:p>
            <a:endParaRPr lang="he-IL"/>
          </a:p>
        </p:txBody>
      </p:sp>
      <p:sp>
        <p:nvSpPr>
          <p:cNvPr id="4" name="מציין מיקום של כותרת תחתונה 3">
            <a:extLst>
              <a:ext uri="{FF2B5EF4-FFF2-40B4-BE49-F238E27FC236}">
                <a16:creationId xmlns:a16="http://schemas.microsoft.com/office/drawing/2014/main" id="{C4B5E2F7-0DC0-4FEA-97BD-048C5414EDDE}"/>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5" name="מציין מיקום של מספר שקופית 4">
            <a:extLst>
              <a:ext uri="{FF2B5EF4-FFF2-40B4-BE49-F238E27FC236}">
                <a16:creationId xmlns:a16="http://schemas.microsoft.com/office/drawing/2014/main" id="{881670D9-0F7F-4BD4-97D6-4C15EC194DD8}"/>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5384315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3C77668F-8112-42B9-BF2A-0A130BA97721}"/>
              </a:ext>
            </a:extLst>
          </p:cNvPr>
          <p:cNvSpPr>
            <a:spLocks noGrp="1"/>
          </p:cNvSpPr>
          <p:nvPr>
            <p:ph type="dt" sz="half" idx="10"/>
          </p:nvPr>
        </p:nvSpPr>
        <p:spPr/>
        <p:txBody>
          <a:bodyPr/>
          <a:lstStyle/>
          <a:p>
            <a:endParaRPr lang="he-IL"/>
          </a:p>
        </p:txBody>
      </p:sp>
      <p:sp>
        <p:nvSpPr>
          <p:cNvPr id="3" name="מציין מיקום של כותרת תחתונה 2">
            <a:extLst>
              <a:ext uri="{FF2B5EF4-FFF2-40B4-BE49-F238E27FC236}">
                <a16:creationId xmlns:a16="http://schemas.microsoft.com/office/drawing/2014/main" id="{B8586175-C669-47CE-9AEA-0FE69FF50118}"/>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4" name="מציין מיקום של מספר שקופית 3">
            <a:extLst>
              <a:ext uri="{FF2B5EF4-FFF2-40B4-BE49-F238E27FC236}">
                <a16:creationId xmlns:a16="http://schemas.microsoft.com/office/drawing/2014/main" id="{12A2D8CD-FEDB-421B-A0BA-E2FC73AAA869}"/>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9821375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F133F7-CE04-4134-BD46-EC09261B3D34}"/>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3F8E1AF-1C11-4E6C-B89C-41A60868043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009B8C3B-660F-4F60-A523-B520A878F3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51250A44-F934-4F60-8630-1F993D7D2A52}"/>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A81E6891-B24F-476C-B234-3939DC5B6070}"/>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A98E390A-F2D9-4940-B8EC-52FEDDFE6715}"/>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38330111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1756EE2-199A-4229-8373-14F1FF171CD7}"/>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98E8872D-F4FE-4281-A7D5-09922F283D8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0738F60A-A70B-484B-BA9D-D97CAEE6F39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260695AE-1B71-4C29-AFD7-6195703984D2}"/>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071BCB51-C526-48CE-9989-F6855D260AB1}"/>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D409324C-C0DF-458D-86F1-A4F3EDD9CE36}"/>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36891608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872B9E4-78A4-4B67-A28E-F5C915D3346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89AB58C1-4D79-4820-967E-F6D5C9920C62}"/>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88B8C9C-1197-46AA-BFC4-F65723BC2889}"/>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D933BE6E-2011-47BF-9B91-BE5EF5ADF803}"/>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8695267B-5AB7-49CC-B94A-2A2542AB6CBE}"/>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41920285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81CE5424-0DC5-4932-BBCE-9CA3A8513BEF}"/>
              </a:ext>
            </a:extLst>
          </p:cNvPr>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B085E07-D21D-4947-8877-0504E6525AEF}"/>
              </a:ext>
            </a:extLst>
          </p:cNvPr>
          <p:cNvSpPr>
            <a:spLocks noGrp="1"/>
          </p:cNvSpPr>
          <p:nvPr>
            <p:ph type="body" orient="vert" idx="1"/>
          </p:nvPr>
        </p:nvSpPr>
        <p:spPr>
          <a:xfrm>
            <a:off x="628650" y="365125"/>
            <a:ext cx="5762625"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0692B02-3FC2-4BE5-B6EA-4AE6FC7842B9}"/>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1F40CDE9-7EB1-42D9-B0F1-0B6E84454FF5}"/>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D42244EE-B334-40B3-A833-8B1810568E79}"/>
              </a:ext>
            </a:extLst>
          </p:cNvPr>
          <p:cNvSpPr>
            <a:spLocks noGrp="1"/>
          </p:cNvSpPr>
          <p:nvPr>
            <p:ph type="sldNum" sz="quarter" idx="12"/>
          </p:nvPr>
        </p:nvSpPr>
        <p:spPr/>
        <p:txBody>
          <a:bodyPr/>
          <a:lstStyle/>
          <a:p>
            <a:fld id="{06F0CC86-E4C8-40CB-8AEC-86925BC06682}" type="slidenum">
              <a:rPr lang="he-IL" smtClean="0"/>
              <a:t>‹#›</a:t>
            </a:fld>
            <a:endParaRPr lang="he-IL"/>
          </a:p>
        </p:txBody>
      </p:sp>
    </p:spTree>
    <p:extLst>
      <p:ext uri="{BB962C8B-B14F-4D97-AF65-F5344CB8AC3E}">
        <p14:creationId xmlns:p14="http://schemas.microsoft.com/office/powerpoint/2010/main" val="25734155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F2C7FB3-45E7-45AF-9A80-742CBDBA575E}"/>
              </a:ext>
            </a:extLst>
          </p:cNvPr>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AE1F802B-AF33-4D2C-8E5C-C47852B5C6E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6BF4BC7D-7D95-43B0-93D7-C0F7497E414F}"/>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6B7DCF3F-7B29-4CF8-BFFA-8D230602B285}"/>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4686C904-69B6-435E-BE02-B160B7A42C1E}"/>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1973977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AC7111-E9E4-4B4B-98F9-E1B598D0B16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0F10FDE-B5B2-4AFF-94AA-35FA75D287DD}"/>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B425B44-797E-441F-A031-FB2579DC164E}"/>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FE4FEDCE-3CA0-4A29-AEA9-937FD9CF2027}"/>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D7FDF35D-4027-43C4-8384-218A5A310C08}"/>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417394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269033-4E31-4FB4-BD26-A23E81B5592C}"/>
              </a:ext>
            </a:extLst>
          </p:cNvPr>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7D261B01-1786-437D-A0EA-7DDBDE6C916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2834994C-1AEA-4898-AE44-7712A9B63D3F}"/>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733F7F4E-8568-42D0-9C55-F77C783098B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0442B2F-53B6-4DDF-A1EA-69E08063E69D}"/>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39811670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DC46FC9-B2B1-41B2-8F64-7E688CEB2496}"/>
              </a:ext>
            </a:extLst>
          </p:cNvPr>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E5F6ABC-0206-4467-9428-F6040DFF6AAF}"/>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F0C8D920-1FE8-4B18-907E-894D7D87118B}"/>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84A95306-26BD-4A6E-BF9B-3CBA8040CEFF}"/>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AFE08990-32FB-4DA5-A384-5956A3177EA1}"/>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317855410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0486B6-2935-4D27-8EF0-54BA4D95207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53DE811-4834-4B7A-A810-F3769AAC0DC9}"/>
              </a:ext>
            </a:extLst>
          </p:cNvPr>
          <p:cNvSpPr>
            <a:spLocks noGrp="1"/>
          </p:cNvSpPr>
          <p:nvPr>
            <p:ph sz="half" idx="1"/>
          </p:nvPr>
        </p:nvSpPr>
        <p:spPr>
          <a:xfrm>
            <a:off x="62865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99955A73-84A1-452B-BFF5-79B47FCB8962}"/>
              </a:ext>
            </a:extLst>
          </p:cNvPr>
          <p:cNvSpPr>
            <a:spLocks noGrp="1"/>
          </p:cNvSpPr>
          <p:nvPr>
            <p:ph sz="half" idx="2"/>
          </p:nvPr>
        </p:nvSpPr>
        <p:spPr>
          <a:xfrm>
            <a:off x="464820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7AF79115-83DA-417D-B4FF-D7E40D5D59B1}"/>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DC1CDE57-4E89-4170-B891-E21BCBDD892B}"/>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05AC06F0-0FE0-4184-BCAA-00957A8B5617}"/>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417579487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0CE326F-184D-44AD-84E1-3BF6D800042A}"/>
              </a:ext>
            </a:extLst>
          </p:cNvPr>
          <p:cNvSpPr>
            <a:spLocks noGrp="1"/>
          </p:cNvSpPr>
          <p:nvPr>
            <p:ph type="title"/>
          </p:nvPr>
        </p:nvSpPr>
        <p:spPr>
          <a:xfrm>
            <a:off x="630238" y="365125"/>
            <a:ext cx="78867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96D2E60-6ACB-412F-871F-AB457A17BEC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E34153EB-96A5-41EB-BBBF-0A905CEFDF5A}"/>
              </a:ext>
            </a:extLst>
          </p:cNvPr>
          <p:cNvSpPr>
            <a:spLocks noGrp="1"/>
          </p:cNvSpPr>
          <p:nvPr>
            <p:ph sz="half" idx="2"/>
          </p:nvPr>
        </p:nvSpPr>
        <p:spPr>
          <a:xfrm>
            <a:off x="630238" y="2505075"/>
            <a:ext cx="386873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332585EF-37A9-4AEA-881D-B449FB5C651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DD01C16B-43EC-4A9E-A1F1-1C95AAE75ACD}"/>
              </a:ext>
            </a:extLst>
          </p:cNvPr>
          <p:cNvSpPr>
            <a:spLocks noGrp="1"/>
          </p:cNvSpPr>
          <p:nvPr>
            <p:ph sz="quarter" idx="4"/>
          </p:nvPr>
        </p:nvSpPr>
        <p:spPr>
          <a:xfrm>
            <a:off x="4629150" y="2505075"/>
            <a:ext cx="38877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A98291A1-6C3F-446C-9905-2C09988136A5}"/>
              </a:ext>
            </a:extLst>
          </p:cNvPr>
          <p:cNvSpPr>
            <a:spLocks noGrp="1"/>
          </p:cNvSpPr>
          <p:nvPr>
            <p:ph type="dt" sz="half" idx="10"/>
          </p:nvPr>
        </p:nvSpPr>
        <p:spPr/>
        <p:txBody>
          <a:bodyPr/>
          <a:lstStyle/>
          <a:p>
            <a:endParaRPr lang="he-IL"/>
          </a:p>
        </p:txBody>
      </p:sp>
      <p:sp>
        <p:nvSpPr>
          <p:cNvPr id="8" name="מציין מיקום של כותרת תחתונה 7">
            <a:extLst>
              <a:ext uri="{FF2B5EF4-FFF2-40B4-BE49-F238E27FC236}">
                <a16:creationId xmlns:a16="http://schemas.microsoft.com/office/drawing/2014/main" id="{791BC0C7-DAFF-4D2B-9351-769F4E3B815E}"/>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9" name="מציין מיקום של מספר שקופית 8">
            <a:extLst>
              <a:ext uri="{FF2B5EF4-FFF2-40B4-BE49-F238E27FC236}">
                <a16:creationId xmlns:a16="http://schemas.microsoft.com/office/drawing/2014/main" id="{9A62DA56-0BB9-4A12-939D-784773D58610}"/>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22787954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32F70DF-5019-4BC5-8DA8-9EEF8563D14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6E919513-30CC-4FBF-8E6D-E352B1E8B9F3}"/>
              </a:ext>
            </a:extLst>
          </p:cNvPr>
          <p:cNvSpPr>
            <a:spLocks noGrp="1"/>
          </p:cNvSpPr>
          <p:nvPr>
            <p:ph type="dt" sz="half" idx="10"/>
          </p:nvPr>
        </p:nvSpPr>
        <p:spPr/>
        <p:txBody>
          <a:bodyPr/>
          <a:lstStyle/>
          <a:p>
            <a:endParaRPr lang="he-IL"/>
          </a:p>
        </p:txBody>
      </p:sp>
      <p:sp>
        <p:nvSpPr>
          <p:cNvPr id="4" name="מציין מיקום של כותרת תחתונה 3">
            <a:extLst>
              <a:ext uri="{FF2B5EF4-FFF2-40B4-BE49-F238E27FC236}">
                <a16:creationId xmlns:a16="http://schemas.microsoft.com/office/drawing/2014/main" id="{1ED9C7A5-1567-484C-ABF6-740824FD3FDD}"/>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5" name="מציין מיקום של מספר שקופית 4">
            <a:extLst>
              <a:ext uri="{FF2B5EF4-FFF2-40B4-BE49-F238E27FC236}">
                <a16:creationId xmlns:a16="http://schemas.microsoft.com/office/drawing/2014/main" id="{A5D931EA-237C-4A71-B968-9253339DF7D1}"/>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26643261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4F9FFC2B-7D7D-4A25-818E-8E19B1DEB2F4}"/>
              </a:ext>
            </a:extLst>
          </p:cNvPr>
          <p:cNvSpPr>
            <a:spLocks noGrp="1"/>
          </p:cNvSpPr>
          <p:nvPr>
            <p:ph type="dt" sz="half" idx="10"/>
          </p:nvPr>
        </p:nvSpPr>
        <p:spPr/>
        <p:txBody>
          <a:bodyPr/>
          <a:lstStyle/>
          <a:p>
            <a:endParaRPr lang="he-IL"/>
          </a:p>
        </p:txBody>
      </p:sp>
      <p:sp>
        <p:nvSpPr>
          <p:cNvPr id="3" name="מציין מיקום של כותרת תחתונה 2">
            <a:extLst>
              <a:ext uri="{FF2B5EF4-FFF2-40B4-BE49-F238E27FC236}">
                <a16:creationId xmlns:a16="http://schemas.microsoft.com/office/drawing/2014/main" id="{6DF73434-7580-4409-B0CF-DDBA430D4D05}"/>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4" name="מציין מיקום של מספר שקופית 3">
            <a:extLst>
              <a:ext uri="{FF2B5EF4-FFF2-40B4-BE49-F238E27FC236}">
                <a16:creationId xmlns:a16="http://schemas.microsoft.com/office/drawing/2014/main" id="{751A80DE-7302-478B-90A5-A1A7FA8BE362}"/>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3754778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24049AF-7B38-4BD8-A05F-6C371F96C1A8}"/>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1E69979-9434-425D-B78E-4331CDC75AE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4EA03BF2-D609-4354-9284-2FB25C0152F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F29FEA69-FD91-44F9-B4B9-62B83882CD6D}"/>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24A48F6B-C3AD-4146-92C1-BB1F2F216E00}"/>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0EB6CC3D-9D64-44AB-8435-79CB11B88EA7}"/>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316427213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659996B-E5A9-46D8-9A97-A6EBDE5F47FB}"/>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38C0408B-4EF9-4205-A893-15E5142C6A4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0E9FA2B5-D354-4F2A-A9DA-0DC1BD0A90A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D088F756-7412-4B6D-BA46-F8A69EAF2FB7}"/>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B478F1A0-F2BA-4D88-AD5F-377152AAC96C}"/>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9E3735B1-C91E-4175-9FEB-D6BD9F7EF040}"/>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3097824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464449-6678-4485-B7B9-73D883B5FF8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F7D35B14-26B1-4814-9635-46582B3D8BA0}"/>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0670275-D021-4A66-B028-B04E4AB85780}"/>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F96321E2-9EAF-471D-BADA-83493CC3C141}"/>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5C83064D-7BEA-4CC1-B058-112004AC6F2B}"/>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413494595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6CA411D4-61CD-4A09-931B-22CE1FBBE375}"/>
              </a:ext>
            </a:extLst>
          </p:cNvPr>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F05CA2E-D766-4B61-9A6B-C995403219EB}"/>
              </a:ext>
            </a:extLst>
          </p:cNvPr>
          <p:cNvSpPr>
            <a:spLocks noGrp="1"/>
          </p:cNvSpPr>
          <p:nvPr>
            <p:ph type="body" orient="vert" idx="1"/>
          </p:nvPr>
        </p:nvSpPr>
        <p:spPr>
          <a:xfrm>
            <a:off x="628650" y="365125"/>
            <a:ext cx="5762625"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BFB1275-61CC-413C-9D2C-75104ECD2BD0}"/>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B9A401B3-490A-4A58-8487-965014E7B434}"/>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88F1A52C-3363-43F3-9D80-D07E9D5B1907}"/>
              </a:ext>
            </a:extLst>
          </p:cNvPr>
          <p:cNvSpPr>
            <a:spLocks noGrp="1"/>
          </p:cNvSpPr>
          <p:nvPr>
            <p:ph type="sldNum" sz="quarter" idx="12"/>
          </p:nvPr>
        </p:nvSpPr>
        <p:spPr/>
        <p:txBody>
          <a:bodyPr/>
          <a:lstStyle/>
          <a:p>
            <a:fld id="{B393FE94-13E8-4D31-8F96-2117C0E1E4D5}" type="slidenum">
              <a:rPr lang="he-IL" smtClean="0"/>
              <a:t>‹#›</a:t>
            </a:fld>
            <a:endParaRPr lang="he-IL"/>
          </a:p>
        </p:txBody>
      </p:sp>
    </p:spTree>
    <p:extLst>
      <p:ext uri="{BB962C8B-B14F-4D97-AF65-F5344CB8AC3E}">
        <p14:creationId xmlns:p14="http://schemas.microsoft.com/office/powerpoint/2010/main" val="192927557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33C2B91-F799-435D-8494-8A645732A0C9}"/>
              </a:ext>
            </a:extLst>
          </p:cNvPr>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D145FFF9-7566-4822-91B3-A53DCB246F5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07563034-A089-43E4-8647-ED0CB02D35BA}"/>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5E1EF7F2-D66B-4CB6-A903-79ED8F110E69}"/>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9F6B25DF-C203-4BF9-B1E8-9855B4C5AC03}"/>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24314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63D18BD-CEDE-495C-8F84-75312AFB88B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1D685005-C14A-43EB-9A34-F47C2FE1EA5E}"/>
              </a:ext>
            </a:extLst>
          </p:cNvPr>
          <p:cNvSpPr>
            <a:spLocks noGrp="1"/>
          </p:cNvSpPr>
          <p:nvPr>
            <p:ph sz="half" idx="1"/>
          </p:nvPr>
        </p:nvSpPr>
        <p:spPr>
          <a:xfrm>
            <a:off x="62865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A662B83E-3CAA-4C81-B4C7-3E668FD4B85F}"/>
              </a:ext>
            </a:extLst>
          </p:cNvPr>
          <p:cNvSpPr>
            <a:spLocks noGrp="1"/>
          </p:cNvSpPr>
          <p:nvPr>
            <p:ph sz="half" idx="2"/>
          </p:nvPr>
        </p:nvSpPr>
        <p:spPr>
          <a:xfrm>
            <a:off x="464820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96EF523B-C944-4862-8202-C637EE9F952D}"/>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6" name="מציין מיקום של כותרת תחתונה 5">
            <a:extLst>
              <a:ext uri="{FF2B5EF4-FFF2-40B4-BE49-F238E27FC236}">
                <a16:creationId xmlns:a16="http://schemas.microsoft.com/office/drawing/2014/main" id="{951C54C9-8A36-4C84-AD97-61F1D358187B}"/>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D28C1ECC-C07A-4925-A029-9608ECDDD33A}"/>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128625162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605CE59-DD7E-4560-AED9-BF06598F2FC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6A62438-EFD1-4720-9C8E-3A6E401CDE49}"/>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470FDB8-4129-44ED-8967-3001D7A1386D}"/>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0BEE39D5-9FF7-4011-8D5B-151D9BDAF599}"/>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F96EE035-D9E4-492C-92E8-A369C414628F}"/>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195098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CB0F023-F14C-45CC-A1C8-18AC728DDCDF}"/>
              </a:ext>
            </a:extLst>
          </p:cNvPr>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43490C1-A373-437A-B3F8-6247552FE54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1734FC64-6C4D-4A5A-8B2A-333B17F6E492}"/>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FF58632E-E7B8-4441-ACE6-C4F128922DBD}"/>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26316CB9-6C0D-416D-8B26-655BAC0E2419}"/>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1464565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52EEEEB-28F5-4E79-96D7-9EDB96E7AE0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D6B7032-1CCC-4065-9666-DE4A11528647}"/>
              </a:ext>
            </a:extLst>
          </p:cNvPr>
          <p:cNvSpPr>
            <a:spLocks noGrp="1"/>
          </p:cNvSpPr>
          <p:nvPr>
            <p:ph sz="half" idx="1"/>
          </p:nvPr>
        </p:nvSpPr>
        <p:spPr>
          <a:xfrm>
            <a:off x="62865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4A1A7DF0-6A4D-4C33-BC05-EC32853E5970}"/>
              </a:ext>
            </a:extLst>
          </p:cNvPr>
          <p:cNvSpPr>
            <a:spLocks noGrp="1"/>
          </p:cNvSpPr>
          <p:nvPr>
            <p:ph sz="half" idx="2"/>
          </p:nvPr>
        </p:nvSpPr>
        <p:spPr>
          <a:xfrm>
            <a:off x="464820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07A5588-3757-434C-BBBE-50C3B0E884F5}"/>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7F54607F-925C-4DEB-BEF6-01510DD01FD7}"/>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EEA8DD05-F81F-4799-8AC4-0F496A3D46DD}"/>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124624315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AA72D4-E6EF-4CA8-8F0A-23C0C5BA6AF6}"/>
              </a:ext>
            </a:extLst>
          </p:cNvPr>
          <p:cNvSpPr>
            <a:spLocks noGrp="1"/>
          </p:cNvSpPr>
          <p:nvPr>
            <p:ph type="title"/>
          </p:nvPr>
        </p:nvSpPr>
        <p:spPr>
          <a:xfrm>
            <a:off x="630238" y="365125"/>
            <a:ext cx="78867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DFED70A-0255-4070-93B7-3C740140EE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C00D1EF9-D200-49AA-A303-CFFA467D3555}"/>
              </a:ext>
            </a:extLst>
          </p:cNvPr>
          <p:cNvSpPr>
            <a:spLocks noGrp="1"/>
          </p:cNvSpPr>
          <p:nvPr>
            <p:ph sz="half" idx="2"/>
          </p:nvPr>
        </p:nvSpPr>
        <p:spPr>
          <a:xfrm>
            <a:off x="630238" y="2505075"/>
            <a:ext cx="386873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F7E1399A-C6D9-42A1-905C-8B1DFC30130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10E8048F-6260-4E17-85CE-7977BDBD0336}"/>
              </a:ext>
            </a:extLst>
          </p:cNvPr>
          <p:cNvSpPr>
            <a:spLocks noGrp="1"/>
          </p:cNvSpPr>
          <p:nvPr>
            <p:ph sz="quarter" idx="4"/>
          </p:nvPr>
        </p:nvSpPr>
        <p:spPr>
          <a:xfrm>
            <a:off x="4629150" y="2505075"/>
            <a:ext cx="38877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DD8B6CF8-6E65-41A2-ADB0-F712E343ECA5}"/>
              </a:ext>
            </a:extLst>
          </p:cNvPr>
          <p:cNvSpPr>
            <a:spLocks noGrp="1"/>
          </p:cNvSpPr>
          <p:nvPr>
            <p:ph type="dt" sz="half" idx="10"/>
          </p:nvPr>
        </p:nvSpPr>
        <p:spPr/>
        <p:txBody>
          <a:bodyPr/>
          <a:lstStyle/>
          <a:p>
            <a:endParaRPr lang="he-IL"/>
          </a:p>
        </p:txBody>
      </p:sp>
      <p:sp>
        <p:nvSpPr>
          <p:cNvPr id="8" name="מציין מיקום של כותרת תחתונה 7">
            <a:extLst>
              <a:ext uri="{FF2B5EF4-FFF2-40B4-BE49-F238E27FC236}">
                <a16:creationId xmlns:a16="http://schemas.microsoft.com/office/drawing/2014/main" id="{E42375D8-BE95-4540-97BF-8948067AD9A2}"/>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9" name="מציין מיקום של מספר שקופית 8">
            <a:extLst>
              <a:ext uri="{FF2B5EF4-FFF2-40B4-BE49-F238E27FC236}">
                <a16:creationId xmlns:a16="http://schemas.microsoft.com/office/drawing/2014/main" id="{C797C996-7BEB-480F-918D-0E05D6ABA4AF}"/>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381348775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C73D6BF-3F07-478A-B34D-D4B4EB9055B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06DB3C6F-CD77-4478-81BF-0AE54EAABC5E}"/>
              </a:ext>
            </a:extLst>
          </p:cNvPr>
          <p:cNvSpPr>
            <a:spLocks noGrp="1"/>
          </p:cNvSpPr>
          <p:nvPr>
            <p:ph type="dt" sz="half" idx="10"/>
          </p:nvPr>
        </p:nvSpPr>
        <p:spPr/>
        <p:txBody>
          <a:bodyPr/>
          <a:lstStyle/>
          <a:p>
            <a:endParaRPr lang="he-IL"/>
          </a:p>
        </p:txBody>
      </p:sp>
      <p:sp>
        <p:nvSpPr>
          <p:cNvPr id="4" name="מציין מיקום של כותרת תחתונה 3">
            <a:extLst>
              <a:ext uri="{FF2B5EF4-FFF2-40B4-BE49-F238E27FC236}">
                <a16:creationId xmlns:a16="http://schemas.microsoft.com/office/drawing/2014/main" id="{825DF6E9-4EBF-4479-92BD-43A36F1AC1B9}"/>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5" name="מציין מיקום של מספר שקופית 4">
            <a:extLst>
              <a:ext uri="{FF2B5EF4-FFF2-40B4-BE49-F238E27FC236}">
                <a16:creationId xmlns:a16="http://schemas.microsoft.com/office/drawing/2014/main" id="{1600FF79-F61A-46B1-9724-394CC8E140F3}"/>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7378135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72DFEBCD-8D98-4457-BFA0-77F2F3AD09DE}"/>
              </a:ext>
            </a:extLst>
          </p:cNvPr>
          <p:cNvSpPr>
            <a:spLocks noGrp="1"/>
          </p:cNvSpPr>
          <p:nvPr>
            <p:ph type="dt" sz="half" idx="10"/>
          </p:nvPr>
        </p:nvSpPr>
        <p:spPr/>
        <p:txBody>
          <a:bodyPr/>
          <a:lstStyle/>
          <a:p>
            <a:endParaRPr lang="he-IL"/>
          </a:p>
        </p:txBody>
      </p:sp>
      <p:sp>
        <p:nvSpPr>
          <p:cNvPr id="3" name="מציין מיקום של כותרת תחתונה 2">
            <a:extLst>
              <a:ext uri="{FF2B5EF4-FFF2-40B4-BE49-F238E27FC236}">
                <a16:creationId xmlns:a16="http://schemas.microsoft.com/office/drawing/2014/main" id="{30314177-0528-401A-99C5-DA278FF551DD}"/>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4" name="מציין מיקום של מספר שקופית 3">
            <a:extLst>
              <a:ext uri="{FF2B5EF4-FFF2-40B4-BE49-F238E27FC236}">
                <a16:creationId xmlns:a16="http://schemas.microsoft.com/office/drawing/2014/main" id="{B722604F-A969-4A9A-BA1B-07BFE2E47053}"/>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8776756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FC4716E-FB1A-456C-935C-3EFD916FA6A5}"/>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5456A6C-CAA1-4851-805E-F764BDFB1EA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F3AB4A6B-E19D-47F1-803C-627149E5264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6CFF282E-AF68-499A-BD2A-3748EDAFDE53}"/>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917000FB-335B-4E61-8085-23C48D3420D1}"/>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71363E25-AB9B-483D-9437-98CF6A7AAF47}"/>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361569460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DF2ADF-24AB-4CF9-961F-9F196A09C86E}"/>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EAEE1C7B-3FB1-448D-88F8-900CD47DB4A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09FF6447-E775-4080-AC12-02BE3D32F95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33BE407F-E456-462C-83E7-2502FF82ADAF}"/>
              </a:ext>
            </a:extLst>
          </p:cNvPr>
          <p:cNvSpPr>
            <a:spLocks noGrp="1"/>
          </p:cNvSpPr>
          <p:nvPr>
            <p:ph type="dt" sz="half" idx="10"/>
          </p:nvPr>
        </p:nvSpPr>
        <p:spPr/>
        <p:txBody>
          <a:bodyPr/>
          <a:lstStyle/>
          <a:p>
            <a:endParaRPr lang="he-IL"/>
          </a:p>
        </p:txBody>
      </p:sp>
      <p:sp>
        <p:nvSpPr>
          <p:cNvPr id="6" name="מציין מיקום של כותרת תחתונה 5">
            <a:extLst>
              <a:ext uri="{FF2B5EF4-FFF2-40B4-BE49-F238E27FC236}">
                <a16:creationId xmlns:a16="http://schemas.microsoft.com/office/drawing/2014/main" id="{35F12F78-146F-432B-823D-735CB95B8FD1}"/>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7" name="מציין מיקום של מספר שקופית 6">
            <a:extLst>
              <a:ext uri="{FF2B5EF4-FFF2-40B4-BE49-F238E27FC236}">
                <a16:creationId xmlns:a16="http://schemas.microsoft.com/office/drawing/2014/main" id="{5D739A8C-85BA-4187-B8E6-096AC35F99A3}"/>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175399498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3C42DFC-3C69-4035-BF24-421C295D529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A12A6E94-2C50-467A-A52E-DE742797E74A}"/>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D62C331-681D-460F-AD98-1311B3B6D75A}"/>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6D71AACD-F1B8-4A5C-85C6-790222D078CC}"/>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759FB6E2-C97D-4AEC-A2E1-CF1C2AA975A7}"/>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95089989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D91547A1-EF78-4FD8-A547-0774B0D4C48B}"/>
              </a:ext>
            </a:extLst>
          </p:cNvPr>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9531DA1-0362-47E4-9317-0E088B1491A8}"/>
              </a:ext>
            </a:extLst>
          </p:cNvPr>
          <p:cNvSpPr>
            <a:spLocks noGrp="1"/>
          </p:cNvSpPr>
          <p:nvPr>
            <p:ph type="body" orient="vert" idx="1"/>
          </p:nvPr>
        </p:nvSpPr>
        <p:spPr>
          <a:xfrm>
            <a:off x="628650" y="365125"/>
            <a:ext cx="5762625"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65F55A6-6868-4DC0-BDCD-83E114849737}"/>
              </a:ext>
            </a:extLst>
          </p:cNvPr>
          <p:cNvSpPr>
            <a:spLocks noGrp="1"/>
          </p:cNvSpPr>
          <p:nvPr>
            <p:ph type="dt" sz="half" idx="10"/>
          </p:nvPr>
        </p:nvSpPr>
        <p:spPr/>
        <p:txBody>
          <a:bodyPr/>
          <a:lstStyle/>
          <a:p>
            <a:endParaRPr lang="he-IL"/>
          </a:p>
        </p:txBody>
      </p:sp>
      <p:sp>
        <p:nvSpPr>
          <p:cNvPr id="5" name="מציין מיקום של כותרת תחתונה 4">
            <a:extLst>
              <a:ext uri="{FF2B5EF4-FFF2-40B4-BE49-F238E27FC236}">
                <a16:creationId xmlns:a16="http://schemas.microsoft.com/office/drawing/2014/main" id="{1B30E1F2-D02C-4141-A518-479CA8C58722}"/>
              </a:ext>
            </a:extLst>
          </p:cNvPr>
          <p:cNvSpPr>
            <a:spLocks noGrp="1"/>
          </p:cNvSpPr>
          <p:nvPr>
            <p:ph type="ftr" sz="quarter" idx="11"/>
          </p:nvPr>
        </p:nvSpPr>
        <p:spPr/>
        <p:txBody>
          <a:body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6202C48E-F243-4329-B404-618353F15C19}"/>
              </a:ext>
            </a:extLst>
          </p:cNvPr>
          <p:cNvSpPr>
            <a:spLocks noGrp="1"/>
          </p:cNvSpPr>
          <p:nvPr>
            <p:ph type="sldNum" sz="quarter" idx="12"/>
          </p:nvPr>
        </p:nvSpPr>
        <p:spPr/>
        <p:txBody>
          <a:bodyPr/>
          <a:lstStyle/>
          <a:p>
            <a:fld id="{201A7B9F-BFD3-4C97-B49A-03DCE36A5B71}" type="slidenum">
              <a:rPr lang="he-IL" smtClean="0"/>
              <a:t>‹#›</a:t>
            </a:fld>
            <a:endParaRPr lang="he-IL"/>
          </a:p>
        </p:txBody>
      </p:sp>
    </p:spTree>
    <p:extLst>
      <p:ext uri="{BB962C8B-B14F-4D97-AF65-F5344CB8AC3E}">
        <p14:creationId xmlns:p14="http://schemas.microsoft.com/office/powerpoint/2010/main" val="366842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815C113-B72D-48AA-BE86-410C862CA13C}"/>
              </a:ext>
            </a:extLst>
          </p:cNvPr>
          <p:cNvSpPr>
            <a:spLocks noGrp="1"/>
          </p:cNvSpPr>
          <p:nvPr>
            <p:ph type="title"/>
          </p:nvPr>
        </p:nvSpPr>
        <p:spPr>
          <a:xfrm>
            <a:off x="630238" y="365125"/>
            <a:ext cx="78867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FD4FABA-D21D-4F58-BFEC-B5C97D799F3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855A55F3-22E9-4643-924B-1BB5929FB822}"/>
              </a:ext>
            </a:extLst>
          </p:cNvPr>
          <p:cNvSpPr>
            <a:spLocks noGrp="1"/>
          </p:cNvSpPr>
          <p:nvPr>
            <p:ph sz="half" idx="2"/>
          </p:nvPr>
        </p:nvSpPr>
        <p:spPr>
          <a:xfrm>
            <a:off x="630238" y="2505075"/>
            <a:ext cx="386873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DD77AABC-F741-41A2-84F9-323B9231A4E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92AE05BB-8863-4575-B3AC-DD4F32B65F36}"/>
              </a:ext>
            </a:extLst>
          </p:cNvPr>
          <p:cNvSpPr>
            <a:spLocks noGrp="1"/>
          </p:cNvSpPr>
          <p:nvPr>
            <p:ph sz="quarter" idx="4"/>
          </p:nvPr>
        </p:nvSpPr>
        <p:spPr>
          <a:xfrm>
            <a:off x="4629150" y="2505075"/>
            <a:ext cx="38877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D2A8A5F9-2703-4B00-BB8B-4B7AB80BF3C3}"/>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8" name="מציין מיקום של כותרת תחתונה 7">
            <a:extLst>
              <a:ext uri="{FF2B5EF4-FFF2-40B4-BE49-F238E27FC236}">
                <a16:creationId xmlns:a16="http://schemas.microsoft.com/office/drawing/2014/main" id="{22AE7846-46F1-4251-A874-0111C59B438C}"/>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1753C605-E23A-43E4-8CB9-0DE757F50ED8}"/>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180364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3CA7238-7E37-4DD2-80D8-988A7C1CBD4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D493D8C6-16E9-469E-89EB-E36185CA77E0}"/>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4" name="מציין מיקום של כותרת תחתונה 3">
            <a:extLst>
              <a:ext uri="{FF2B5EF4-FFF2-40B4-BE49-F238E27FC236}">
                <a16:creationId xmlns:a16="http://schemas.microsoft.com/office/drawing/2014/main" id="{9E4FC37F-B2E2-4C62-A090-68306EBDCD2A}"/>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F2BA5FDB-EB28-4843-9CE2-C9F0C55A03EE}"/>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305663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C9DED419-A159-4CF2-98A2-6E9A7DAD8253}"/>
              </a:ext>
            </a:extLst>
          </p:cNvPr>
          <p:cNvSpPr>
            <a:spLocks noGrp="1"/>
          </p:cNvSpPr>
          <p:nvPr>
            <p:ph type="dt" sz="half" idx="10"/>
          </p:nvPr>
        </p:nvSpPr>
        <p:spPr/>
        <p:txBody>
          <a:bodyPr/>
          <a:lstStyle/>
          <a:p>
            <a:fld id="{A001FC18-F4D9-44B6-8AFB-57E14898CC54}" type="datetimeFigureOut">
              <a:rPr lang="he-IL" smtClean="0"/>
              <a:t>ט"ו/סיון/תשע"ט</a:t>
            </a:fld>
            <a:endParaRPr lang="he-IL"/>
          </a:p>
        </p:txBody>
      </p:sp>
      <p:sp>
        <p:nvSpPr>
          <p:cNvPr id="3" name="מציין מיקום של כותרת תחתונה 2">
            <a:extLst>
              <a:ext uri="{FF2B5EF4-FFF2-40B4-BE49-F238E27FC236}">
                <a16:creationId xmlns:a16="http://schemas.microsoft.com/office/drawing/2014/main" id="{39CFA6EB-2681-4C08-AB5D-73759EBBE5A1}"/>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A81EA7F7-5156-426A-AF26-19DCB6D538F1}"/>
              </a:ext>
            </a:extLst>
          </p:cNvPr>
          <p:cNvSpPr>
            <a:spLocks noGrp="1"/>
          </p:cNvSpPr>
          <p:nvPr>
            <p:ph type="sldNum" sz="quarter" idx="12"/>
          </p:nvPr>
        </p:nvSpPr>
        <p:spPr/>
        <p:txBody>
          <a:bodyPr/>
          <a:lstStyle/>
          <a:p>
            <a:fld id="{C548CECD-FEDB-4D9E-9530-4291AEFF519A}" type="slidenum">
              <a:rPr lang="he-IL" smtClean="0"/>
              <a:t>‹#›</a:t>
            </a:fld>
            <a:endParaRPr lang="he-IL"/>
          </a:p>
        </p:txBody>
      </p:sp>
    </p:spTree>
    <p:extLst>
      <p:ext uri="{BB962C8B-B14F-4D97-AF65-F5344CB8AC3E}">
        <p14:creationId xmlns:p14="http://schemas.microsoft.com/office/powerpoint/2010/main" val="26428800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4.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5.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6.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7.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1">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r" rtl="1">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r" rtl="1">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r" rtl="1">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r" rtl="1">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r" rtl="1">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r" rtl="1">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r" rtl="1">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r" rtl="1">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r" rtl="1">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1" y="6492875"/>
            <a:ext cx="2048719" cy="365125"/>
          </a:xfrm>
          <a:prstGeom prst="rect">
            <a:avLst/>
          </a:prstGeom>
          <a:noFill/>
          <a:ln>
            <a:noFill/>
          </a:ln>
        </p:spPr>
        <p:txBody>
          <a:bodyPr spcFirstLastPara="1" wrap="square" lIns="91425" tIns="45700" rIns="91425" bIns="45700" anchor="ctr" anchorCtr="0"/>
          <a:lstStyle>
            <a:lvl1pPr marR="0" lvl="0" algn="ctr" rtl="1">
              <a:spcBef>
                <a:spcPts val="0"/>
              </a:spcBef>
              <a:spcAft>
                <a:spcPts val="0"/>
              </a:spcAft>
              <a:buSzPts val="1400"/>
              <a:buNone/>
              <a:defRPr sz="1400" b="0" i="0" u="none" strike="noStrike" cap="none">
                <a:solidFill>
                  <a:schemeClr val="tx1">
                    <a:lumMod val="65000"/>
                    <a:lumOff val="35000"/>
                  </a:schemeClr>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r>
              <a:rPr lang="he-IL"/>
              <a:t>גד לידרור, תיכונט, תש"פ (</a:t>
            </a:r>
            <a:r>
              <a:rPr lang="en-US"/>
              <a:t>C)</a:t>
            </a:r>
            <a:endParaRPr lang="he-IL" dirty="0"/>
          </a:p>
        </p:txBody>
      </p:sp>
    </p:spTree>
  </p:cSld>
  <p:clrMap bg1="lt1" tx1="dk1" bg2="dk2" tx2="lt2" accent1="accent1" accent2="accent2" accent3="accent3" accent4="accent4" accent5="accent5" accent6="accent6" hlink="hlink" folHlink="folHlink"/>
  <p:sldLayoutIdLst>
    <p:sldLayoutId id="2147483648" r:id="rId1"/>
    <p:sldLayoutId id="2147483735" r:id="rId2"/>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1C201252-DDAD-4166-8BC1-5120A8CB4804}"/>
              </a:ext>
            </a:extLst>
          </p:cNvPr>
          <p:cNvSpPr>
            <a:spLocks noGrp="1"/>
          </p:cNvSpPr>
          <p:nvPr>
            <p:ph type="title"/>
          </p:nvPr>
        </p:nvSpPr>
        <p:spPr>
          <a:xfrm>
            <a:off x="628650" y="365125"/>
            <a:ext cx="78867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9071A2A-F20B-47EE-B6CD-9C879BEF8278}"/>
              </a:ext>
            </a:extLst>
          </p:cNvPr>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F7EB911-1190-4FFA-9506-81774EB83691}"/>
              </a:ext>
            </a:extLst>
          </p:cNvPr>
          <p:cNvSpPr>
            <a:spLocks noGrp="1"/>
          </p:cNvSpPr>
          <p:nvPr>
            <p:ph type="dt" sz="half" idx="2"/>
          </p:nvPr>
        </p:nvSpPr>
        <p:spPr>
          <a:xfrm>
            <a:off x="6457950" y="6356350"/>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001FC18-F4D9-44B6-8AFB-57E14898CC54}"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D100C6AD-C792-4A93-AE45-74AC6DF656E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9D614465-FB92-450D-AFFA-F65CF59D54B6}"/>
              </a:ext>
            </a:extLst>
          </p:cNvPr>
          <p:cNvSpPr>
            <a:spLocks noGrp="1"/>
          </p:cNvSpPr>
          <p:nvPr>
            <p:ph type="sldNum" sz="quarter" idx="4"/>
          </p:nvPr>
        </p:nvSpPr>
        <p:spPr>
          <a:xfrm>
            <a:off x="628650" y="6356350"/>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48CECD-FEDB-4D9E-9530-4291AEFF519A}" type="slidenum">
              <a:rPr lang="he-IL" smtClean="0"/>
              <a:t>‹#›</a:t>
            </a:fld>
            <a:endParaRPr lang="he-IL"/>
          </a:p>
        </p:txBody>
      </p:sp>
    </p:spTree>
    <p:extLst>
      <p:ext uri="{BB962C8B-B14F-4D97-AF65-F5344CB8AC3E}">
        <p14:creationId xmlns:p14="http://schemas.microsoft.com/office/powerpoint/2010/main" val="1414251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3736211F-9DAD-4D69-BC5B-704A2C77B8B0}"/>
              </a:ext>
            </a:extLst>
          </p:cNvPr>
          <p:cNvSpPr>
            <a:spLocks noGrp="1"/>
          </p:cNvSpPr>
          <p:nvPr>
            <p:ph type="title"/>
          </p:nvPr>
        </p:nvSpPr>
        <p:spPr>
          <a:xfrm>
            <a:off x="628650" y="365125"/>
            <a:ext cx="78867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F00BD4A-A696-44C6-AED6-B35E7524F2CC}"/>
              </a:ext>
            </a:extLst>
          </p:cNvPr>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62F06CA-D9C3-4423-92BF-3AF1E37937A5}"/>
              </a:ext>
            </a:extLst>
          </p:cNvPr>
          <p:cNvSpPr>
            <a:spLocks noGrp="1"/>
          </p:cNvSpPr>
          <p:nvPr>
            <p:ph type="dt" sz="half" idx="2"/>
          </p:nvPr>
        </p:nvSpPr>
        <p:spPr>
          <a:xfrm>
            <a:off x="6457950" y="6356350"/>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AF0D49-8285-4E2B-A4AE-6204158D5F95}" type="datetimeFigureOut">
              <a:rPr lang="he-IL" smtClean="0"/>
              <a:t>ט"ו/סיון/תשע"ט</a:t>
            </a:fld>
            <a:endParaRPr lang="he-IL"/>
          </a:p>
        </p:txBody>
      </p:sp>
      <p:sp>
        <p:nvSpPr>
          <p:cNvPr id="5" name="מציין מיקום של כותרת תחתונה 4">
            <a:extLst>
              <a:ext uri="{FF2B5EF4-FFF2-40B4-BE49-F238E27FC236}">
                <a16:creationId xmlns:a16="http://schemas.microsoft.com/office/drawing/2014/main" id="{A980A63C-94A1-4686-8B7F-EFE7CA9F17DF}"/>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8F7A4850-4E77-43E1-848F-2FAF3BF85D1F}"/>
              </a:ext>
            </a:extLst>
          </p:cNvPr>
          <p:cNvSpPr>
            <a:spLocks noGrp="1"/>
          </p:cNvSpPr>
          <p:nvPr>
            <p:ph type="sldNum" sz="quarter" idx="4"/>
          </p:nvPr>
        </p:nvSpPr>
        <p:spPr>
          <a:xfrm>
            <a:off x="628650" y="6356350"/>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4AFDE9F-B662-4B5B-B74D-4A1AC41C5990}" type="slidenum">
              <a:rPr lang="he-IL" smtClean="0"/>
              <a:t>‹#›</a:t>
            </a:fld>
            <a:endParaRPr lang="he-IL"/>
          </a:p>
        </p:txBody>
      </p:sp>
    </p:spTree>
    <p:extLst>
      <p:ext uri="{BB962C8B-B14F-4D97-AF65-F5344CB8AC3E}">
        <p14:creationId xmlns:p14="http://schemas.microsoft.com/office/powerpoint/2010/main" val="124890885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0E1C40D8-0B13-4E40-99AE-DDDB08558B2E}"/>
              </a:ext>
            </a:extLst>
          </p:cNvPr>
          <p:cNvSpPr>
            <a:spLocks noGrp="1"/>
          </p:cNvSpPr>
          <p:nvPr>
            <p:ph type="title"/>
          </p:nvPr>
        </p:nvSpPr>
        <p:spPr>
          <a:xfrm>
            <a:off x="628650" y="365125"/>
            <a:ext cx="78867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F213396-C3F4-4FA6-AE19-46D4F3431376}"/>
              </a:ext>
            </a:extLst>
          </p:cNvPr>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0258688-D97C-4BB5-A78C-7CB032293D06}"/>
              </a:ext>
            </a:extLst>
          </p:cNvPr>
          <p:cNvSpPr>
            <a:spLocks noGrp="1"/>
          </p:cNvSpPr>
          <p:nvPr>
            <p:ph type="dt" sz="half" idx="2"/>
          </p:nvPr>
        </p:nvSpPr>
        <p:spPr>
          <a:xfrm>
            <a:off x="6457950" y="6356350"/>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he-IL"/>
          </a:p>
        </p:txBody>
      </p:sp>
      <p:sp>
        <p:nvSpPr>
          <p:cNvPr id="5" name="מציין מיקום של כותרת תחתונה 4">
            <a:extLst>
              <a:ext uri="{FF2B5EF4-FFF2-40B4-BE49-F238E27FC236}">
                <a16:creationId xmlns:a16="http://schemas.microsoft.com/office/drawing/2014/main" id="{7FAFF06D-2EC5-41D8-8B09-9C9CE454217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9A64F814-00FC-44FA-96BF-67C8FD5ADE86}"/>
              </a:ext>
            </a:extLst>
          </p:cNvPr>
          <p:cNvSpPr>
            <a:spLocks noGrp="1"/>
          </p:cNvSpPr>
          <p:nvPr>
            <p:ph type="sldNum" sz="quarter" idx="4"/>
          </p:nvPr>
        </p:nvSpPr>
        <p:spPr>
          <a:xfrm>
            <a:off x="628650" y="6356350"/>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6812C1-7054-45EF-9369-3BB1A8500B77}" type="slidenum">
              <a:rPr lang="he-IL" smtClean="0"/>
              <a:t>‹#›</a:t>
            </a:fld>
            <a:endParaRPr lang="he-IL"/>
          </a:p>
        </p:txBody>
      </p:sp>
    </p:spTree>
    <p:extLst>
      <p:ext uri="{BB962C8B-B14F-4D97-AF65-F5344CB8AC3E}">
        <p14:creationId xmlns:p14="http://schemas.microsoft.com/office/powerpoint/2010/main" val="15486719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07029E5B-8C5F-4D35-B84C-D9AE2883962C}"/>
              </a:ext>
            </a:extLst>
          </p:cNvPr>
          <p:cNvSpPr>
            <a:spLocks noGrp="1"/>
          </p:cNvSpPr>
          <p:nvPr>
            <p:ph type="title"/>
          </p:nvPr>
        </p:nvSpPr>
        <p:spPr>
          <a:xfrm>
            <a:off x="628650" y="365125"/>
            <a:ext cx="78867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F4A3A53B-5F1E-4C96-976A-AF390A212804}"/>
              </a:ext>
            </a:extLst>
          </p:cNvPr>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5428EC5-7058-45AE-ADD0-F8F8855EF375}"/>
              </a:ext>
            </a:extLst>
          </p:cNvPr>
          <p:cNvSpPr>
            <a:spLocks noGrp="1"/>
          </p:cNvSpPr>
          <p:nvPr>
            <p:ph type="dt" sz="half" idx="2"/>
          </p:nvPr>
        </p:nvSpPr>
        <p:spPr>
          <a:xfrm>
            <a:off x="6457950" y="6356350"/>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he-IL"/>
          </a:p>
        </p:txBody>
      </p:sp>
      <p:sp>
        <p:nvSpPr>
          <p:cNvPr id="5" name="מציין מיקום של כותרת תחתונה 4">
            <a:extLst>
              <a:ext uri="{FF2B5EF4-FFF2-40B4-BE49-F238E27FC236}">
                <a16:creationId xmlns:a16="http://schemas.microsoft.com/office/drawing/2014/main" id="{271745DF-F6DE-4470-A431-C4EB0ADECAA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C102FE0F-6A47-4540-843B-A82623EC6B0B}"/>
              </a:ext>
            </a:extLst>
          </p:cNvPr>
          <p:cNvSpPr>
            <a:spLocks noGrp="1"/>
          </p:cNvSpPr>
          <p:nvPr>
            <p:ph type="sldNum" sz="quarter" idx="4"/>
          </p:nvPr>
        </p:nvSpPr>
        <p:spPr>
          <a:xfrm>
            <a:off x="628650" y="6356350"/>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6F0CC86-E4C8-40CB-8AEC-86925BC06682}" type="slidenum">
              <a:rPr lang="he-IL" smtClean="0"/>
              <a:t>‹#›</a:t>
            </a:fld>
            <a:endParaRPr lang="he-IL"/>
          </a:p>
        </p:txBody>
      </p:sp>
    </p:spTree>
    <p:extLst>
      <p:ext uri="{BB962C8B-B14F-4D97-AF65-F5344CB8AC3E}">
        <p14:creationId xmlns:p14="http://schemas.microsoft.com/office/powerpoint/2010/main" val="25308799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CBED0C19-8A2B-4D0A-8615-81F52F5824DD}"/>
              </a:ext>
            </a:extLst>
          </p:cNvPr>
          <p:cNvSpPr>
            <a:spLocks noGrp="1"/>
          </p:cNvSpPr>
          <p:nvPr>
            <p:ph type="title"/>
          </p:nvPr>
        </p:nvSpPr>
        <p:spPr>
          <a:xfrm>
            <a:off x="628650" y="365125"/>
            <a:ext cx="78867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ED26EF8-B41D-4BEE-A751-A6CF519DEA21}"/>
              </a:ext>
            </a:extLst>
          </p:cNvPr>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5E102EA-DC87-4E61-997A-017F7EA9EBBD}"/>
              </a:ext>
            </a:extLst>
          </p:cNvPr>
          <p:cNvSpPr>
            <a:spLocks noGrp="1"/>
          </p:cNvSpPr>
          <p:nvPr>
            <p:ph type="dt" sz="half" idx="2"/>
          </p:nvPr>
        </p:nvSpPr>
        <p:spPr>
          <a:xfrm>
            <a:off x="6457950" y="6356350"/>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he-IL"/>
          </a:p>
        </p:txBody>
      </p:sp>
      <p:sp>
        <p:nvSpPr>
          <p:cNvPr id="5" name="מציין מיקום של כותרת תחתונה 4">
            <a:extLst>
              <a:ext uri="{FF2B5EF4-FFF2-40B4-BE49-F238E27FC236}">
                <a16:creationId xmlns:a16="http://schemas.microsoft.com/office/drawing/2014/main" id="{636976F1-C856-4A6F-BA98-A244EEBFC35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73C0C511-67E0-4F05-A8FD-4F94E3254F62}"/>
              </a:ext>
            </a:extLst>
          </p:cNvPr>
          <p:cNvSpPr>
            <a:spLocks noGrp="1"/>
          </p:cNvSpPr>
          <p:nvPr>
            <p:ph type="sldNum" sz="quarter" idx="4"/>
          </p:nvPr>
        </p:nvSpPr>
        <p:spPr>
          <a:xfrm>
            <a:off x="628650" y="6356350"/>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393FE94-13E8-4D31-8F96-2117C0E1E4D5}" type="slidenum">
              <a:rPr lang="he-IL" smtClean="0"/>
              <a:t>‹#›</a:t>
            </a:fld>
            <a:endParaRPr lang="he-IL"/>
          </a:p>
        </p:txBody>
      </p:sp>
    </p:spTree>
    <p:extLst>
      <p:ext uri="{BB962C8B-B14F-4D97-AF65-F5344CB8AC3E}">
        <p14:creationId xmlns:p14="http://schemas.microsoft.com/office/powerpoint/2010/main" val="136942178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9535D965-1520-4B5B-B678-D808D3215C64}"/>
              </a:ext>
            </a:extLst>
          </p:cNvPr>
          <p:cNvSpPr>
            <a:spLocks noGrp="1"/>
          </p:cNvSpPr>
          <p:nvPr>
            <p:ph type="title"/>
          </p:nvPr>
        </p:nvSpPr>
        <p:spPr>
          <a:xfrm>
            <a:off x="628650" y="365125"/>
            <a:ext cx="78867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C3BA9F0-8960-4807-814F-FB1CA416C3CF}"/>
              </a:ext>
            </a:extLst>
          </p:cNvPr>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0DAA58A-FA13-41A5-938C-8B0AFA7FC1A6}"/>
              </a:ext>
            </a:extLst>
          </p:cNvPr>
          <p:cNvSpPr>
            <a:spLocks noGrp="1"/>
          </p:cNvSpPr>
          <p:nvPr>
            <p:ph type="dt" sz="half" idx="2"/>
          </p:nvPr>
        </p:nvSpPr>
        <p:spPr>
          <a:xfrm>
            <a:off x="6457950" y="6356350"/>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he-IL"/>
          </a:p>
        </p:txBody>
      </p:sp>
      <p:sp>
        <p:nvSpPr>
          <p:cNvPr id="5" name="מציין מיקום של כותרת תחתונה 4">
            <a:extLst>
              <a:ext uri="{FF2B5EF4-FFF2-40B4-BE49-F238E27FC236}">
                <a16:creationId xmlns:a16="http://schemas.microsoft.com/office/drawing/2014/main" id="{31F6DBA1-C1E0-42C7-B987-875DA141B2A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he-IL"/>
              <a:t>גד לידרור, תיכונט, תש"פ (</a:t>
            </a:r>
            <a:r>
              <a:rPr lang="en-US"/>
              <a:t>C)</a:t>
            </a:r>
            <a:endParaRPr lang="he-IL"/>
          </a:p>
        </p:txBody>
      </p:sp>
      <p:sp>
        <p:nvSpPr>
          <p:cNvPr id="6" name="מציין מיקום של מספר שקופית 5">
            <a:extLst>
              <a:ext uri="{FF2B5EF4-FFF2-40B4-BE49-F238E27FC236}">
                <a16:creationId xmlns:a16="http://schemas.microsoft.com/office/drawing/2014/main" id="{5445E71B-303A-4116-82D5-3A90819DA241}"/>
              </a:ext>
            </a:extLst>
          </p:cNvPr>
          <p:cNvSpPr>
            <a:spLocks noGrp="1"/>
          </p:cNvSpPr>
          <p:nvPr>
            <p:ph type="sldNum" sz="quarter" idx="4"/>
          </p:nvPr>
        </p:nvSpPr>
        <p:spPr>
          <a:xfrm>
            <a:off x="628650" y="6356350"/>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1A7B9F-BFD3-4C97-B49A-03DCE36A5B71}" type="slidenum">
              <a:rPr lang="he-IL" smtClean="0"/>
              <a:t>‹#›</a:t>
            </a:fld>
            <a:endParaRPr lang="he-IL"/>
          </a:p>
        </p:txBody>
      </p:sp>
    </p:spTree>
    <p:extLst>
      <p:ext uri="{BB962C8B-B14F-4D97-AF65-F5344CB8AC3E}">
        <p14:creationId xmlns:p14="http://schemas.microsoft.com/office/powerpoint/2010/main" val="288966213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w3.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hyperlink" Target="https://www.w3.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isualstudio.microsoft.com/thank-you-downloading-visual-studio/?sku=Community&amp;rel=1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visualstudio.microsoft.com/download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107"/>
        <p:cNvGrpSpPr/>
        <p:nvPr/>
      </p:nvGrpSpPr>
      <p:grpSpPr>
        <a:xfrm>
          <a:off x="0" y="0"/>
          <a:ext cx="0" cy="0"/>
          <a:chOff x="0" y="0"/>
          <a:chExt cx="0" cy="0"/>
        </a:xfrm>
      </p:grpSpPr>
      <p:grpSp>
        <p:nvGrpSpPr>
          <p:cNvPr id="8" name="קבוצה 7">
            <a:extLst>
              <a:ext uri="{FF2B5EF4-FFF2-40B4-BE49-F238E27FC236}">
                <a16:creationId xmlns:a16="http://schemas.microsoft.com/office/drawing/2014/main" id="{49BE6A25-DD59-44DE-855D-F4EB275481BB}"/>
              </a:ext>
            </a:extLst>
          </p:cNvPr>
          <p:cNvGrpSpPr/>
          <p:nvPr/>
        </p:nvGrpSpPr>
        <p:grpSpPr>
          <a:xfrm>
            <a:off x="2045043" y="2849158"/>
            <a:ext cx="5053913" cy="2142971"/>
            <a:chOff x="2045043" y="2849159"/>
            <a:chExt cx="5053913" cy="1240927"/>
          </a:xfrm>
        </p:grpSpPr>
        <p:sp>
          <p:nvSpPr>
            <p:cNvPr id="2" name="מלבן: פינות אלכסוניות מעוגלות 1">
              <a:extLst>
                <a:ext uri="{FF2B5EF4-FFF2-40B4-BE49-F238E27FC236}">
                  <a16:creationId xmlns:a16="http://schemas.microsoft.com/office/drawing/2014/main" id="{E7C6A873-13F5-48B6-86BB-EDBB7016CB91}"/>
                </a:ext>
              </a:extLst>
            </p:cNvPr>
            <p:cNvSpPr/>
            <p:nvPr/>
          </p:nvSpPr>
          <p:spPr>
            <a:xfrm>
              <a:off x="2045043" y="2849159"/>
              <a:ext cx="5053913" cy="1240927"/>
            </a:xfrm>
            <a:prstGeom prst="round2DiagRect">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iw-IL" sz="4000" dirty="0">
                  <a:ea typeface="Arial"/>
                  <a:cs typeface="Arial"/>
                </a:rPr>
                <a:t>מבוא לתכנות </a:t>
              </a:r>
              <a:br>
                <a:rPr lang="en-US" sz="4000" dirty="0">
                  <a:ea typeface="Arial"/>
                  <a:cs typeface="Arial"/>
                </a:rPr>
              </a:br>
              <a:r>
                <a:rPr lang="he-IL" sz="4000" dirty="0">
                  <a:ea typeface="Arial"/>
                  <a:cs typeface="Arial"/>
                </a:rPr>
                <a:t>בסביבת </a:t>
              </a:r>
              <a:r>
                <a:rPr lang="iw-IL" sz="4000" dirty="0">
                  <a:ea typeface="Arial"/>
                  <a:cs typeface="Arial"/>
                </a:rPr>
                <a:t>אינטרנט</a:t>
              </a:r>
              <a:br>
                <a:rPr lang="en-US" sz="4000" dirty="0">
                  <a:ea typeface="Arial"/>
                  <a:cs typeface="Arial"/>
                </a:rPr>
              </a:br>
              <a:r>
                <a:rPr lang="he-IL" sz="4000" dirty="0">
                  <a:ea typeface="Arial"/>
                  <a:cs typeface="Arial"/>
                </a:rPr>
                <a:t>התמחות </a:t>
              </a:r>
              <a:r>
                <a:rPr lang="en-US" sz="4000" dirty="0">
                  <a:ea typeface="Arial"/>
                  <a:cs typeface="Arial"/>
                </a:rPr>
                <a:t>Big Data </a:t>
              </a:r>
              <a:endParaRPr lang="he-IL" sz="4000" dirty="0"/>
            </a:p>
          </p:txBody>
        </p:sp>
        <p:sp>
          <p:nvSpPr>
            <p:cNvPr id="5" name="חצי מסגרת 4">
              <a:extLst>
                <a:ext uri="{FF2B5EF4-FFF2-40B4-BE49-F238E27FC236}">
                  <a16:creationId xmlns:a16="http://schemas.microsoft.com/office/drawing/2014/main" id="{10CAEA28-7572-4BBE-9630-80BF661B2800}"/>
                </a:ext>
              </a:extLst>
            </p:cNvPr>
            <p:cNvSpPr/>
            <p:nvPr/>
          </p:nvSpPr>
          <p:spPr>
            <a:xfrm rot="10800000">
              <a:off x="6481118" y="3375764"/>
              <a:ext cx="617838" cy="714322"/>
            </a:xfrm>
            <a:prstGeom prst="halfFrame">
              <a:avLst>
                <a:gd name="adj1" fmla="val 15333"/>
                <a:gd name="adj2" fmla="val 1533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grpSp>
      <p:grpSp>
        <p:nvGrpSpPr>
          <p:cNvPr id="7" name="קבוצה 6">
            <a:extLst>
              <a:ext uri="{FF2B5EF4-FFF2-40B4-BE49-F238E27FC236}">
                <a16:creationId xmlns:a16="http://schemas.microsoft.com/office/drawing/2014/main" id="{7BE8EF20-9E0A-4FC6-95E1-6DC980665B86}"/>
              </a:ext>
            </a:extLst>
          </p:cNvPr>
          <p:cNvGrpSpPr/>
          <p:nvPr/>
        </p:nvGrpSpPr>
        <p:grpSpPr>
          <a:xfrm>
            <a:off x="1414850" y="5439344"/>
            <a:ext cx="6314303" cy="590755"/>
            <a:chOff x="1414850" y="4191311"/>
            <a:chExt cx="6314303" cy="590755"/>
          </a:xfrm>
        </p:grpSpPr>
        <p:sp>
          <p:nvSpPr>
            <p:cNvPr id="6" name="מלבן: פינות אלכסוניות מעוגלות 5">
              <a:extLst>
                <a:ext uri="{FF2B5EF4-FFF2-40B4-BE49-F238E27FC236}">
                  <a16:creationId xmlns:a16="http://schemas.microsoft.com/office/drawing/2014/main" id="{123216E3-0DAF-4BA1-9349-21637F879B94}"/>
                </a:ext>
              </a:extLst>
            </p:cNvPr>
            <p:cNvSpPr/>
            <p:nvPr/>
          </p:nvSpPr>
          <p:spPr>
            <a:xfrm>
              <a:off x="1414850" y="4191311"/>
              <a:ext cx="6314303" cy="590755"/>
            </a:xfrm>
            <a:prstGeom prst="round2DiagRect">
              <a:avLst/>
            </a:prstGeom>
          </p:spPr>
          <p:style>
            <a:lnRef idx="2">
              <a:schemeClr val="accent1"/>
            </a:lnRef>
            <a:fillRef idx="1">
              <a:schemeClr val="lt1"/>
            </a:fillRef>
            <a:effectRef idx="0">
              <a:schemeClr val="accent1"/>
            </a:effectRef>
            <a:fontRef idx="minor">
              <a:schemeClr val="dk1"/>
            </a:fontRef>
          </p:style>
          <p:txBody>
            <a:bodyPr rtlCol="1" anchor="ctr"/>
            <a:lstStyle/>
            <a:p>
              <a:pPr lvl="0" algn="ctr" rtl="1">
                <a:buClr>
                  <a:schemeClr val="accent1"/>
                </a:buClr>
                <a:buSzPts val="1520"/>
              </a:pPr>
              <a:r>
                <a:rPr lang="he-IL" sz="2000" dirty="0">
                  <a:solidFill>
                    <a:schemeClr val="dk2"/>
                  </a:solidFill>
                  <a:ea typeface="Arial"/>
                  <a:cs typeface="Arial"/>
                </a:rPr>
                <a:t>1050 – עבודה ב </a:t>
              </a:r>
              <a:r>
                <a:rPr lang="en-US" sz="2000" dirty="0">
                  <a:solidFill>
                    <a:schemeClr val="dk2"/>
                  </a:solidFill>
                  <a:ea typeface="Arial"/>
                  <a:cs typeface="Arial"/>
                </a:rPr>
                <a:t>Visual Studio</a:t>
              </a:r>
              <a:endParaRPr lang="he-IL" sz="2000" dirty="0">
                <a:solidFill>
                  <a:schemeClr val="dk2"/>
                </a:solidFill>
                <a:ea typeface="Arial"/>
                <a:cs typeface="Arial"/>
              </a:endParaRPr>
            </a:p>
          </p:txBody>
        </p:sp>
        <p:sp>
          <p:nvSpPr>
            <p:cNvPr id="10" name="חצי מסגרת 9">
              <a:extLst>
                <a:ext uri="{FF2B5EF4-FFF2-40B4-BE49-F238E27FC236}">
                  <a16:creationId xmlns:a16="http://schemas.microsoft.com/office/drawing/2014/main" id="{DC4C4322-27E1-46F7-91E3-2684B6802D32}"/>
                </a:ext>
              </a:extLst>
            </p:cNvPr>
            <p:cNvSpPr/>
            <p:nvPr/>
          </p:nvSpPr>
          <p:spPr>
            <a:xfrm rot="10800000">
              <a:off x="7261653" y="4363995"/>
              <a:ext cx="467497" cy="418070"/>
            </a:xfrm>
            <a:prstGeom prst="halfFrame">
              <a:avLst>
                <a:gd name="adj1" fmla="val 15333"/>
                <a:gd name="adj2" fmla="val 1533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grpSp>
      <p:sp>
        <p:nvSpPr>
          <p:cNvPr id="14" name="Google Shape;13;p1">
            <a:extLst>
              <a:ext uri="{FF2B5EF4-FFF2-40B4-BE49-F238E27FC236}">
                <a16:creationId xmlns:a16="http://schemas.microsoft.com/office/drawing/2014/main" id="{CD615DE3-6992-4037-8324-04A9C8102AE0}"/>
              </a:ext>
            </a:extLst>
          </p:cNvPr>
          <p:cNvSpPr txBox="1">
            <a:spLocks noGrp="1"/>
          </p:cNvSpPr>
          <p:nvPr>
            <p:ph type="ftr" idx="11"/>
          </p:nvPr>
        </p:nvSpPr>
        <p:spPr>
          <a:xfrm>
            <a:off x="-1" y="6492875"/>
            <a:ext cx="2048719" cy="365125"/>
          </a:xfrm>
          <a:prstGeom prst="rect">
            <a:avLst/>
          </a:prstGeom>
          <a:noFill/>
          <a:ln>
            <a:noFill/>
          </a:ln>
        </p:spPr>
        <p:txBody>
          <a:bodyPr spcFirstLastPara="1" wrap="square" lIns="91425" tIns="45700" rIns="91425" bIns="45700" anchor="ctr" anchorCtr="0"/>
          <a:lstStyle>
            <a:lvl1pPr marR="0" lvl="0" algn="ctr" rtl="1">
              <a:spcBef>
                <a:spcPts val="0"/>
              </a:spcBef>
              <a:spcAft>
                <a:spcPts val="0"/>
              </a:spcAft>
              <a:buSzPts val="1400"/>
              <a:buNone/>
              <a:defRPr sz="1400" b="0" i="0" u="none" strike="noStrike" cap="none">
                <a:solidFill>
                  <a:schemeClr val="tx1">
                    <a:lumMod val="65000"/>
                    <a:lumOff val="35000"/>
                  </a:schemeClr>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r>
              <a:rPr lang="he-IL" dirty="0"/>
              <a:t>גד לידרור, תיכונט, תש"פ </a:t>
            </a:r>
            <a:r>
              <a:rPr lang="en-US" dirty="0"/>
              <a:t>©</a:t>
            </a:r>
            <a:endParaRPr lang="he-IL" dirty="0"/>
          </a:p>
        </p:txBody>
      </p:sp>
      <p:pic>
        <p:nvPicPr>
          <p:cNvPr id="1026" name="Picture 2" descr="×ª××¦××ª ×ª××× × ×¢×××¨ âªVisual Studioâ¬â">
            <a:extLst>
              <a:ext uri="{FF2B5EF4-FFF2-40B4-BE49-F238E27FC236}">
                <a16:creationId xmlns:a16="http://schemas.microsoft.com/office/drawing/2014/main" id="{BFFE78A0-6ADB-4C49-9902-E0FA67C65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6999" y="378881"/>
            <a:ext cx="3810000" cy="1895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9"/>
          <p:cNvSpPr txBox="1">
            <a:spLocks noGrp="1"/>
          </p:cNvSpPr>
          <p:nvPr>
            <p:ph type="title"/>
          </p:nvPr>
        </p:nvSpPr>
        <p:spPr>
          <a:xfrm>
            <a:off x="3333749" y="147978"/>
            <a:ext cx="5526045" cy="1143000"/>
          </a:xfrm>
          <a:prstGeom prst="rect">
            <a:avLst/>
          </a:prstGeom>
          <a:noFill/>
          <a:ln>
            <a:noFill/>
          </a:ln>
        </p:spPr>
        <p:txBody>
          <a:bodyPr spcFirstLastPara="1" wrap="square" lIns="91425" tIns="45700" rIns="91425" bIns="45700" anchor="ctr" anchorCtr="0">
            <a:noAutofit/>
          </a:bodyPr>
          <a:lstStyle/>
          <a:p>
            <a:pPr lvl="0" algn="ctr">
              <a:buClr>
                <a:schemeClr val="dk1"/>
              </a:buClr>
              <a:buSzPts val="4400"/>
            </a:pPr>
            <a:r>
              <a:rPr lang="en-US" sz="3600" dirty="0"/>
              <a:t>HTML</a:t>
            </a:r>
            <a:r>
              <a:rPr lang="he-IL" sz="3600" dirty="0"/>
              <a:t> - </a:t>
            </a:r>
            <a:r>
              <a:rPr lang="iw-IL" sz="3600" dirty="0"/>
              <a:t>היסטוריה וגרסאות</a:t>
            </a:r>
            <a:endParaRPr sz="3600" b="1" i="0" u="none" strike="noStrike" cap="none" dirty="0">
              <a:solidFill>
                <a:schemeClr val="dk1"/>
              </a:solidFill>
              <a:latin typeface="Calibri"/>
              <a:ea typeface="Calibri"/>
              <a:cs typeface="Calibri"/>
              <a:sym typeface="Calibri"/>
            </a:endParaRPr>
          </a:p>
        </p:txBody>
      </p:sp>
      <p:sp>
        <p:nvSpPr>
          <p:cNvPr id="133" name="Google Shape;133;p19"/>
          <p:cNvSpPr txBox="1">
            <a:spLocks noGrp="1"/>
          </p:cNvSpPr>
          <p:nvPr>
            <p:ph type="body" idx="1"/>
          </p:nvPr>
        </p:nvSpPr>
        <p:spPr>
          <a:xfrm>
            <a:off x="609600" y="1802068"/>
            <a:ext cx="7924800" cy="4495800"/>
          </a:xfrm>
          <a:prstGeom prst="rect">
            <a:avLst/>
          </a:prstGeom>
          <a:noFill/>
          <a:ln>
            <a:noFill/>
          </a:ln>
        </p:spPr>
        <p:txBody>
          <a:bodyPr spcFirstLastPara="1" wrap="square" lIns="91425" tIns="45700" rIns="91425" bIns="45700" anchor="t" anchorCtr="0">
            <a:noAutofit/>
          </a:bodyPr>
          <a:lstStyle/>
          <a:p>
            <a:pPr lvl="0" indent="-457200">
              <a:spcBef>
                <a:spcPts val="0"/>
              </a:spcBef>
              <a:buFont typeface="Arial" panose="020B0604020202020204" pitchFamily="34" charset="0"/>
              <a:buChar char="•"/>
            </a:pPr>
            <a:r>
              <a:rPr lang="en-US" sz="2800" dirty="0"/>
              <a:t>HTML</a:t>
            </a:r>
            <a:r>
              <a:rPr lang="he-IL" sz="2800" dirty="0"/>
              <a:t> הינה שפה / פורמט מוסכם, המשמש את הדפדפנים להציג תוכן מהאינטרנט. כדי להעשיר את חווית המשתמש, משתמשים גם ב </a:t>
            </a:r>
            <a:r>
              <a:rPr lang="en-US" sz="2800" dirty="0"/>
              <a:t>CSS, </a:t>
            </a:r>
            <a:r>
              <a:rPr lang="en-US" sz="2800" dirty="0" err="1"/>
              <a:t>Javascript</a:t>
            </a:r>
            <a:endParaRPr lang="he-IL" sz="2800" dirty="0"/>
          </a:p>
          <a:p>
            <a:pPr lvl="0" indent="-457200">
              <a:buFont typeface="Arial" panose="020B0604020202020204" pitchFamily="34" charset="0"/>
              <a:buChar char="•"/>
            </a:pPr>
            <a:r>
              <a:rPr lang="he-IL" sz="2800" dirty="0"/>
              <a:t>הגרסה האחרונה של השפה הינה </a:t>
            </a:r>
            <a:r>
              <a:rPr lang="en-US" sz="2800" dirty="0"/>
              <a:t>HTML5</a:t>
            </a:r>
            <a:r>
              <a:rPr lang="he-IL" sz="2800" dirty="0"/>
              <a:t>, שפותחה על ידי </a:t>
            </a:r>
            <a:r>
              <a:rPr lang="en-US" sz="2800" u="sng" dirty="0">
                <a:solidFill>
                  <a:schemeClr val="hlink"/>
                </a:solidFill>
                <a:hlinkClick r:id="rId3"/>
              </a:rPr>
              <a:t>W3C</a:t>
            </a:r>
            <a:r>
              <a:rPr lang="he-IL" sz="2800" dirty="0">
                <a:solidFill>
                  <a:schemeClr val="hlink"/>
                </a:solidFill>
              </a:rPr>
              <a:t> </a:t>
            </a:r>
            <a:r>
              <a:rPr lang="he-IL" sz="2800" dirty="0"/>
              <a:t>וכוללת כלים חדשים שבאו להקל על עבודת המפתחים, כמו שילוב של כלים חיצוניים (כמו נגני מוזיקה, סרטוני פלאש, וסרטוני וידאו).</a:t>
            </a:r>
          </a:p>
          <a:p>
            <a:pPr lvl="0" indent="-457200">
              <a:spcAft>
                <a:spcPts val="1600"/>
              </a:spcAft>
              <a:buFont typeface="Arial" panose="020B0604020202020204" pitchFamily="34" charset="0"/>
              <a:buChar char="•"/>
            </a:pPr>
            <a:r>
              <a:rPr lang="he-IL" sz="2800" dirty="0"/>
              <a:t>אנו נשתמש בפקודות הנתמכות על יד כלל הגרסאות של </a:t>
            </a:r>
            <a:r>
              <a:rPr lang="en-US" sz="2800" dirty="0"/>
              <a:t>HTML</a:t>
            </a:r>
          </a:p>
        </p:txBody>
      </p:sp>
      <p:pic>
        <p:nvPicPr>
          <p:cNvPr id="5" name="Google Shape;73;p15" descr="×ª××¦××ª ×ª××× × ×¢×××¨ âªw3câ¬â">
            <a:hlinkClick r:id="rId4"/>
            <a:extLst>
              <a:ext uri="{FF2B5EF4-FFF2-40B4-BE49-F238E27FC236}">
                <a16:creationId xmlns:a16="http://schemas.microsoft.com/office/drawing/2014/main" id="{A313C1F2-321B-431A-AA49-7577E5CB68E3}"/>
              </a:ext>
            </a:extLst>
          </p:cNvPr>
          <p:cNvPicPr preferRelativeResize="0"/>
          <p:nvPr/>
        </p:nvPicPr>
        <p:blipFill rotWithShape="1">
          <a:blip r:embed="rId5">
            <a:alphaModFix/>
          </a:blip>
          <a:srcRect/>
          <a:stretch/>
        </p:blipFill>
        <p:spPr>
          <a:xfrm>
            <a:off x="-1" y="260648"/>
            <a:ext cx="3333750" cy="14287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Effect transition="in" filter="fade">
                                      <p:cBhvr>
                                        <p:cTn id="7" dur="500"/>
                                        <p:tgtEl>
                                          <p:spTgt spid="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
                                            <p:txEl>
                                              <p:pRg st="1" end="1"/>
                                            </p:txEl>
                                          </p:spTgt>
                                        </p:tgtEl>
                                        <p:attrNameLst>
                                          <p:attrName>style.visibility</p:attrName>
                                        </p:attrNameLst>
                                      </p:cBhvr>
                                      <p:to>
                                        <p:strVal val="visible"/>
                                      </p:to>
                                    </p:set>
                                    <p:animEffect transition="in" filter="fade">
                                      <p:cBhvr>
                                        <p:cTn id="12" dur="500"/>
                                        <p:tgtEl>
                                          <p:spTgt spid="1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
                                            <p:txEl>
                                              <p:pRg st="2" end="2"/>
                                            </p:txEl>
                                          </p:spTgt>
                                        </p:tgtEl>
                                        <p:attrNameLst>
                                          <p:attrName>style.visibility</p:attrName>
                                        </p:attrNameLst>
                                      </p:cBhvr>
                                      <p:to>
                                        <p:strVal val="visible"/>
                                      </p:to>
                                    </p:set>
                                    <p:animEffect transition="in" filter="fade">
                                      <p:cBhvr>
                                        <p:cTn id="17" dur="500"/>
                                        <p:tgtEl>
                                          <p:spTgt spid="1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635896" y="152400"/>
            <a:ext cx="5050904" cy="990600"/>
          </a:xfrm>
          <a:prstGeom prst="rect">
            <a:avLst/>
          </a:prstGeom>
          <a:noFill/>
          <a:ln>
            <a:noFill/>
          </a:ln>
        </p:spPr>
        <p:txBody>
          <a:bodyPr spcFirstLastPara="1" wrap="square" lIns="91425" tIns="45700" rIns="91425" bIns="45700" anchor="b" anchorCtr="0">
            <a:noAutofit/>
          </a:bodyPr>
          <a:lstStyle/>
          <a:p>
            <a:pPr marL="0" marR="0" lvl="0" indent="0" algn="ctr" rtl="1">
              <a:spcBef>
                <a:spcPts val="0"/>
              </a:spcBef>
              <a:spcAft>
                <a:spcPts val="0"/>
              </a:spcAft>
              <a:buClr>
                <a:schemeClr val="dk2"/>
              </a:buClr>
              <a:buSzPts val="3200"/>
              <a:buFont typeface="Arial"/>
              <a:buNone/>
            </a:pPr>
            <a:r>
              <a:rPr lang="iw-IL" sz="3200" b="0" i="0" u="none" strike="noStrike" cap="none">
                <a:solidFill>
                  <a:schemeClr val="dk2"/>
                </a:solidFill>
                <a:latin typeface="Arial"/>
                <a:ea typeface="Arial"/>
                <a:cs typeface="Arial"/>
                <a:sym typeface="Arial"/>
              </a:rPr>
              <a:t>עבודה עם Visual Studio</a:t>
            </a:r>
            <a:endParaRPr sz="3200" b="0" i="0" u="none" strike="noStrike" cap="none">
              <a:solidFill>
                <a:schemeClr val="dk2"/>
              </a:solidFill>
              <a:latin typeface="Arial"/>
              <a:ea typeface="Arial"/>
              <a:cs typeface="Arial"/>
              <a:sym typeface="Arial"/>
            </a:endParaRPr>
          </a:p>
        </p:txBody>
      </p:sp>
      <p:sp>
        <p:nvSpPr>
          <p:cNvPr id="88" name="Google Shape;88;p17"/>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Clr>
                <a:srgbClr val="000000"/>
              </a:buClr>
              <a:buFont typeface="Arial"/>
              <a:buNone/>
            </a:pPr>
            <a:fld id="{00000000-1234-1234-1234-123412341234}" type="slidenum">
              <a:rPr lang="iw-IL"/>
              <a:t>3</a:t>
            </a:fld>
            <a:endParaRPr/>
          </a:p>
        </p:txBody>
      </p:sp>
      <p:sp>
        <p:nvSpPr>
          <p:cNvPr id="89" name="Google Shape;89;p17"/>
          <p:cNvSpPr txBox="1">
            <a:spLocks noGrp="1"/>
          </p:cNvSpPr>
          <p:nvPr>
            <p:ph type="body" idx="1"/>
          </p:nvPr>
        </p:nvSpPr>
        <p:spPr>
          <a:xfrm>
            <a:off x="3491880" y="1256403"/>
            <a:ext cx="5050905" cy="2395019"/>
          </a:xfrm>
          <a:prstGeom prst="rect">
            <a:avLst/>
          </a:prstGeom>
          <a:noFill/>
          <a:ln>
            <a:noFill/>
          </a:ln>
        </p:spPr>
        <p:txBody>
          <a:bodyPr spcFirstLastPara="1" wrap="square" lIns="91425" tIns="45700" rIns="91425" bIns="45700" anchor="t" anchorCtr="0">
            <a:noAutofit/>
          </a:bodyPr>
          <a:lstStyle/>
          <a:p>
            <a:pPr marL="342900" marR="0" lvl="0" indent="-342900" algn="r" rtl="1">
              <a:lnSpc>
                <a:spcPct val="90000"/>
              </a:lnSpc>
              <a:spcBef>
                <a:spcPts val="600"/>
              </a:spcBef>
              <a:spcAft>
                <a:spcPts val="0"/>
              </a:spcAft>
              <a:buClr>
                <a:schemeClr val="accent1"/>
              </a:buClr>
              <a:buSzPts val="1828"/>
              <a:buFont typeface="Arial" panose="020B0604020202020204" pitchFamily="34" charset="0"/>
              <a:buChar char="•"/>
            </a:pPr>
            <a:r>
              <a:rPr lang="iw-IL" sz="2405" b="0" i="0" u="none" strike="noStrike" cap="none" dirty="0">
                <a:solidFill>
                  <a:schemeClr val="dk1"/>
                </a:solidFill>
                <a:latin typeface="Arial"/>
                <a:ea typeface="Arial"/>
                <a:cs typeface="Arial"/>
                <a:sym typeface="Arial"/>
              </a:rPr>
              <a:t>את הפרויקט שלנו, נכתוב ב Visual Studio </a:t>
            </a:r>
            <a:r>
              <a:rPr lang="he-IL" sz="2405" b="0" i="0" u="none" strike="noStrike" cap="none" dirty="0">
                <a:solidFill>
                  <a:schemeClr val="dk1"/>
                </a:solidFill>
                <a:latin typeface="Arial"/>
                <a:ea typeface="Arial"/>
                <a:cs typeface="Arial"/>
                <a:sym typeface="Arial"/>
              </a:rPr>
              <a:t> </a:t>
            </a:r>
            <a:r>
              <a:rPr lang="iw-IL" sz="2405" b="0" i="0" u="none" strike="noStrike" cap="none" dirty="0">
                <a:solidFill>
                  <a:schemeClr val="dk1"/>
                </a:solidFill>
                <a:latin typeface="Arial"/>
                <a:ea typeface="Arial"/>
                <a:cs typeface="Arial"/>
                <a:sym typeface="Arial"/>
              </a:rPr>
              <a:t>המאפשרת פיתוח "אמתי</a:t>
            </a:r>
            <a:r>
              <a:rPr lang="he-IL" sz="2405" b="0" i="0" u="none" strike="noStrike" cap="none" dirty="0">
                <a:solidFill>
                  <a:schemeClr val="dk1"/>
                </a:solidFill>
                <a:latin typeface="Arial"/>
                <a:ea typeface="Arial"/>
                <a:cs typeface="Arial"/>
                <a:sym typeface="Arial"/>
              </a:rPr>
              <a:t>" </a:t>
            </a:r>
            <a:r>
              <a:rPr lang="iw-IL" sz="2405" b="0" i="0" u="none" strike="noStrike" cap="none" dirty="0">
                <a:solidFill>
                  <a:schemeClr val="dk1"/>
                </a:solidFill>
                <a:latin typeface="Arial"/>
                <a:ea typeface="Arial"/>
                <a:cs typeface="Arial"/>
                <a:sym typeface="Arial"/>
              </a:rPr>
              <a:t>של אתרי אינטרנט</a:t>
            </a:r>
            <a:r>
              <a:rPr lang="he-IL" sz="2405" b="0" i="0" u="none" strike="noStrike" cap="none" dirty="0">
                <a:solidFill>
                  <a:schemeClr val="dk1"/>
                </a:solidFill>
                <a:latin typeface="Arial"/>
                <a:ea typeface="Arial"/>
                <a:cs typeface="Arial"/>
                <a:sym typeface="Arial"/>
              </a:rPr>
              <a:t> ו</a:t>
            </a:r>
            <a:r>
              <a:rPr lang="iw-IL" sz="2405" b="0" i="0" u="none" strike="noStrike" cap="none" dirty="0">
                <a:solidFill>
                  <a:schemeClr val="dk1"/>
                </a:solidFill>
                <a:latin typeface="Arial"/>
                <a:ea typeface="Arial"/>
                <a:cs typeface="Arial"/>
                <a:sym typeface="Arial"/>
              </a:rPr>
              <a:t>מאפשר לשלב מספר דפים עם קישורים ביניהם וכמובן</a:t>
            </a:r>
            <a:r>
              <a:rPr lang="he-IL" sz="2405" b="0" i="0" u="none" strike="noStrike" cap="none" dirty="0">
                <a:solidFill>
                  <a:schemeClr val="dk1"/>
                </a:solidFill>
                <a:latin typeface="Arial"/>
                <a:ea typeface="Arial"/>
                <a:cs typeface="Arial"/>
                <a:sym typeface="Arial"/>
              </a:rPr>
              <a:t> </a:t>
            </a:r>
            <a:r>
              <a:rPr lang="iw-IL" sz="2405" b="0" i="0" u="none" strike="noStrike" cap="none" dirty="0">
                <a:solidFill>
                  <a:schemeClr val="dk1"/>
                </a:solidFill>
                <a:latin typeface="Arial"/>
                <a:ea typeface="Arial"/>
                <a:cs typeface="Arial"/>
                <a:sym typeface="Arial"/>
              </a:rPr>
              <a:t>להשתמש במודל השרת לקוח</a:t>
            </a:r>
            <a:r>
              <a:rPr lang="he-IL" sz="2405" b="0" i="0" u="none" strike="noStrike" cap="none" dirty="0">
                <a:solidFill>
                  <a:schemeClr val="dk1"/>
                </a:solidFill>
                <a:latin typeface="Arial"/>
                <a:ea typeface="Arial"/>
                <a:cs typeface="Arial"/>
                <a:sym typeface="Arial"/>
              </a:rPr>
              <a:t>, </a:t>
            </a:r>
            <a:r>
              <a:rPr lang="iw-IL" sz="2405" b="0" i="0" u="none" strike="noStrike" cap="none" dirty="0">
                <a:solidFill>
                  <a:schemeClr val="dk1"/>
                </a:solidFill>
                <a:latin typeface="Arial"/>
                <a:ea typeface="Arial"/>
                <a:cs typeface="Arial"/>
                <a:sym typeface="Arial"/>
              </a:rPr>
              <a:t>כדי לאפשר חיבור של בסיסי נתונים ועוד.</a:t>
            </a:r>
            <a:endParaRPr dirty="0"/>
          </a:p>
          <a:p>
            <a:pPr marL="342900" marR="0" lvl="0" indent="-342900" algn="r" rtl="1">
              <a:lnSpc>
                <a:spcPct val="90000"/>
              </a:lnSpc>
              <a:spcBef>
                <a:spcPts val="600"/>
              </a:spcBef>
              <a:spcAft>
                <a:spcPts val="1600"/>
              </a:spcAft>
              <a:buClr>
                <a:schemeClr val="accent1"/>
              </a:buClr>
              <a:buSzPts val="1828"/>
              <a:buFont typeface="Arial" panose="020B0604020202020204" pitchFamily="34" charset="0"/>
              <a:buChar char="•"/>
            </a:pPr>
            <a:endParaRPr dirty="0"/>
          </a:p>
        </p:txBody>
      </p:sp>
      <p:pic>
        <p:nvPicPr>
          <p:cNvPr id="90" name="Google Shape;90;p17"/>
          <p:cNvPicPr preferRelativeResize="0"/>
          <p:nvPr/>
        </p:nvPicPr>
        <p:blipFill rotWithShape="1">
          <a:blip r:embed="rId3">
            <a:alphaModFix/>
          </a:blip>
          <a:srcRect/>
          <a:stretch/>
        </p:blipFill>
        <p:spPr>
          <a:xfrm>
            <a:off x="0" y="1352456"/>
            <a:ext cx="2928550" cy="2202912"/>
          </a:xfrm>
          <a:prstGeom prst="rect">
            <a:avLst/>
          </a:prstGeom>
          <a:noFill/>
          <a:ln>
            <a:noFill/>
          </a:ln>
        </p:spPr>
      </p:pic>
      <p:sp>
        <p:nvSpPr>
          <p:cNvPr id="6" name="Google Shape;89;p17">
            <a:extLst>
              <a:ext uri="{FF2B5EF4-FFF2-40B4-BE49-F238E27FC236}">
                <a16:creationId xmlns:a16="http://schemas.microsoft.com/office/drawing/2014/main" id="{E4C128C6-993B-44A9-8446-5F28B90E49D2}"/>
              </a:ext>
            </a:extLst>
          </p:cNvPr>
          <p:cNvSpPr txBox="1">
            <a:spLocks/>
          </p:cNvSpPr>
          <p:nvPr/>
        </p:nvSpPr>
        <p:spPr>
          <a:xfrm>
            <a:off x="-242868" y="3961331"/>
            <a:ext cx="8785653" cy="239501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54076" algn="r" rtl="1">
              <a:lnSpc>
                <a:spcPct val="100000"/>
              </a:lnSpc>
              <a:spcBef>
                <a:spcPts val="600"/>
              </a:spcBef>
              <a:spcAft>
                <a:spcPts val="0"/>
              </a:spcAft>
              <a:buClr>
                <a:schemeClr val="accent1"/>
              </a:buClr>
              <a:buSzPts val="1976"/>
              <a:buFont typeface="Noto Sans Symbols"/>
              <a:buChar char="▶"/>
              <a:defRPr sz="2600" b="0" i="0" u="none" strike="noStrike" cap="none">
                <a:solidFill>
                  <a:schemeClr val="dk1"/>
                </a:solidFill>
                <a:latin typeface="Arial"/>
                <a:ea typeface="Arial"/>
                <a:cs typeface="Arial"/>
                <a:sym typeface="Arial"/>
              </a:defRPr>
            </a:lvl1pPr>
            <a:lvl2pPr marL="914400" marR="0" lvl="1" indent="-339597" algn="r" rtl="1">
              <a:lnSpc>
                <a:spcPct val="100000"/>
              </a:lnSpc>
              <a:spcBef>
                <a:spcPts val="500"/>
              </a:spcBef>
              <a:spcAft>
                <a:spcPts val="0"/>
              </a:spcAft>
              <a:buClr>
                <a:schemeClr val="accent2"/>
              </a:buClr>
              <a:buSzPts val="1748"/>
              <a:buFont typeface="Noto Sans Symbols"/>
              <a:buChar char="▶"/>
              <a:defRPr sz="2300" b="0" i="0" u="none" strike="noStrike" cap="none">
                <a:solidFill>
                  <a:schemeClr val="dk2"/>
                </a:solidFill>
                <a:latin typeface="Arial"/>
                <a:ea typeface="Arial"/>
                <a:cs typeface="Arial"/>
                <a:sym typeface="Arial"/>
              </a:defRPr>
            </a:lvl2pPr>
            <a:lvl3pPr marL="1371600" marR="0" lvl="2" indent="-325119" algn="r" rtl="1">
              <a:lnSpc>
                <a:spcPct val="100000"/>
              </a:lnSpc>
              <a:spcBef>
                <a:spcPts val="500"/>
              </a:spcBef>
              <a:spcAft>
                <a:spcPts val="0"/>
              </a:spcAft>
              <a:buClr>
                <a:srgbClr val="BABABA"/>
              </a:buClr>
              <a:buSzPts val="1520"/>
              <a:buFont typeface="Noto Sans Symbols"/>
              <a:buChar char="▶"/>
              <a:defRPr sz="2000" b="0" i="0" u="none" strike="noStrike" cap="none">
                <a:solidFill>
                  <a:schemeClr val="dk1"/>
                </a:solidFill>
                <a:latin typeface="Arial"/>
                <a:ea typeface="Arial"/>
                <a:cs typeface="Arial"/>
                <a:sym typeface="Arial"/>
              </a:defRPr>
            </a:lvl3pPr>
            <a:lvl4pPr marL="1828800" marR="0" lvl="3" indent="-308610" algn="r" rtl="1">
              <a:lnSpc>
                <a:spcPct val="100000"/>
              </a:lnSpc>
              <a:spcBef>
                <a:spcPts val="400"/>
              </a:spcBef>
              <a:spcAft>
                <a:spcPts val="0"/>
              </a:spcAft>
              <a:buClr>
                <a:srgbClr val="236FBA"/>
              </a:buClr>
              <a:buSzPts val="1260"/>
              <a:buFont typeface="Noto Sans Symbols"/>
              <a:buChar char="◻"/>
              <a:defRPr sz="1800" b="0" i="0" u="none" strike="noStrike" cap="none">
                <a:solidFill>
                  <a:schemeClr val="dk1"/>
                </a:solidFill>
                <a:latin typeface="Arial"/>
                <a:ea typeface="Arial"/>
                <a:cs typeface="Arial"/>
                <a:sym typeface="Arial"/>
              </a:defRPr>
            </a:lvl4pPr>
            <a:lvl5pPr marL="2286000" marR="0" lvl="4" indent="-299720" algn="r" rtl="1">
              <a:lnSpc>
                <a:spcPct val="100000"/>
              </a:lnSpc>
              <a:spcBef>
                <a:spcPts val="300"/>
              </a:spcBef>
              <a:spcAft>
                <a:spcPts val="0"/>
              </a:spcAft>
              <a:buClr>
                <a:schemeClr val="accent2"/>
              </a:buClr>
              <a:buSzPts val="1120"/>
              <a:buFont typeface="Noto Sans Symbols"/>
              <a:buChar char="◻"/>
              <a:defRPr sz="1600" b="0" i="0" u="none" strike="noStrike" cap="none">
                <a:solidFill>
                  <a:schemeClr val="dk1"/>
                </a:solidFill>
                <a:latin typeface="Arial"/>
                <a:ea typeface="Arial"/>
                <a:cs typeface="Arial"/>
                <a:sym typeface="Arial"/>
              </a:defRPr>
            </a:lvl5pPr>
            <a:lvl6pPr marL="2743200" marR="0" lvl="5" indent="-304800" algn="r" rtl="1">
              <a:lnSpc>
                <a:spcPct val="100000"/>
              </a:lnSpc>
              <a:spcBef>
                <a:spcPts val="300"/>
              </a:spcBef>
              <a:spcAft>
                <a:spcPts val="0"/>
              </a:spcAft>
              <a:buClr>
                <a:srgbClr val="8BA1B3"/>
              </a:buClr>
              <a:buSzPts val="1200"/>
              <a:buFont typeface="Noto Sans Symbols"/>
              <a:buChar char="▶"/>
              <a:defRPr sz="1600" b="0" i="0" u="none" strike="noStrike" cap="none">
                <a:solidFill>
                  <a:schemeClr val="dk1"/>
                </a:solidFill>
                <a:latin typeface="Arial"/>
                <a:ea typeface="Arial"/>
                <a:cs typeface="Arial"/>
                <a:sym typeface="Arial"/>
              </a:defRPr>
            </a:lvl6pPr>
            <a:lvl7pPr marL="3200400" marR="0" lvl="6" indent="-295275" algn="r" rtl="1">
              <a:lnSpc>
                <a:spcPct val="100000"/>
              </a:lnSpc>
              <a:spcBef>
                <a:spcPts val="300"/>
              </a:spcBef>
              <a:spcAft>
                <a:spcPts val="0"/>
              </a:spcAft>
              <a:buClr>
                <a:srgbClr val="646C8F"/>
              </a:buClr>
              <a:buSzPts val="1050"/>
              <a:buFont typeface="Noto Sans Symbols"/>
              <a:buChar char="▶"/>
              <a:defRPr sz="1400" b="0" i="0" u="none" strike="noStrike" cap="none">
                <a:solidFill>
                  <a:schemeClr val="dk1"/>
                </a:solidFill>
                <a:latin typeface="Arial"/>
                <a:ea typeface="Arial"/>
                <a:cs typeface="Arial"/>
                <a:sym typeface="Arial"/>
              </a:defRPr>
            </a:lvl7pPr>
            <a:lvl8pPr marL="3657600" marR="0" lvl="7" indent="-295275" algn="r" rtl="1">
              <a:lnSpc>
                <a:spcPct val="100000"/>
              </a:lnSpc>
              <a:spcBef>
                <a:spcPts val="300"/>
              </a:spcBef>
              <a:spcAft>
                <a:spcPts val="0"/>
              </a:spcAft>
              <a:buClr>
                <a:srgbClr val="BABABA"/>
              </a:buClr>
              <a:buSzPts val="1050"/>
              <a:buFont typeface="Noto Sans Symbols"/>
              <a:buChar char="▶"/>
              <a:defRPr sz="1400" b="0" i="0" u="none" strike="noStrike" cap="none">
                <a:solidFill>
                  <a:schemeClr val="dk1"/>
                </a:solidFill>
                <a:latin typeface="Arial"/>
                <a:ea typeface="Arial"/>
                <a:cs typeface="Arial"/>
                <a:sym typeface="Arial"/>
              </a:defRPr>
            </a:lvl8pPr>
            <a:lvl9pPr marL="4114800" marR="0" lvl="8" indent="-285750" algn="r" rtl="1">
              <a:lnSpc>
                <a:spcPct val="100000"/>
              </a:lnSpc>
              <a:spcBef>
                <a:spcPts val="300"/>
              </a:spcBef>
              <a:spcAft>
                <a:spcPts val="0"/>
              </a:spcAft>
              <a:buClr>
                <a:srgbClr val="9FB8CD"/>
              </a:buClr>
              <a:buSzPts val="900"/>
              <a:buFont typeface="Noto Sans Symbols"/>
              <a:buChar char="▶"/>
              <a:defRPr sz="1200" b="0" i="0" u="none" strike="noStrike" cap="none">
                <a:solidFill>
                  <a:schemeClr val="dk1"/>
                </a:solidFill>
                <a:latin typeface="Arial"/>
                <a:ea typeface="Arial"/>
                <a:cs typeface="Arial"/>
                <a:sym typeface="Arial"/>
              </a:defRPr>
            </a:lvl9pPr>
          </a:lstStyle>
          <a:p>
            <a:pPr marL="342900" indent="-342900">
              <a:lnSpc>
                <a:spcPct val="90000"/>
              </a:lnSpc>
              <a:buSzPts val="1828"/>
              <a:buFont typeface="Arial" panose="020B0604020202020204" pitchFamily="34" charset="0"/>
              <a:buChar char="•"/>
            </a:pPr>
            <a:r>
              <a:rPr lang="he-IL" sz="2405" dirty="0"/>
              <a:t>אנו נפתח את הפרויקט שלנו ב </a:t>
            </a:r>
            <a:r>
              <a:rPr lang="en-US" sz="2405" dirty="0"/>
              <a:t>Visual Studio</a:t>
            </a:r>
            <a:r>
              <a:rPr lang="he-IL" sz="2405" dirty="0"/>
              <a:t>, בשפת פיתון, ותוך שימוש בתבניות מוכנות מראש. </a:t>
            </a:r>
          </a:p>
          <a:p>
            <a:pPr marL="342900" indent="-342900">
              <a:lnSpc>
                <a:spcPct val="90000"/>
              </a:lnSpc>
              <a:buSzPts val="1828"/>
              <a:buFont typeface="Arial" panose="020B0604020202020204" pitchFamily="34" charset="0"/>
              <a:buChar char="•"/>
            </a:pPr>
            <a:r>
              <a:rPr lang="he-IL" sz="2405" dirty="0"/>
              <a:t>האתגר של שימוש בחבילות תוכנה ותבניות קימות הינו לא פשוט אך חשוב ביותר (!) בעולם היום. ברוב המקרים, כשמתכנת יפתח מוצר חדש, הוא ישתמש בחבילות מוכנות מראש ורק ישלים אותן ועצב אותן לצרכיו</a:t>
            </a:r>
            <a:endParaRPr lang="he-IL" dirty="0"/>
          </a:p>
          <a:p>
            <a:pPr marL="342900" indent="-342900">
              <a:lnSpc>
                <a:spcPct val="90000"/>
              </a:lnSpc>
              <a:spcAft>
                <a:spcPts val="1600"/>
              </a:spcAft>
              <a:buSzPts val="1828"/>
              <a:buFont typeface="Arial" panose="020B0604020202020204" pitchFamily="34" charset="0"/>
              <a:buChar char="•"/>
            </a:pPr>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Autofit/>
          </a:bodyPr>
          <a:lstStyle/>
          <a:p>
            <a:pPr marL="0" marR="0" lvl="0" indent="0" algn="ctr" rtl="1">
              <a:spcBef>
                <a:spcPts val="0"/>
              </a:spcBef>
              <a:spcAft>
                <a:spcPts val="0"/>
              </a:spcAft>
              <a:buClr>
                <a:schemeClr val="dk2"/>
              </a:buClr>
              <a:buSzPts val="3200"/>
              <a:buFont typeface="Arial"/>
              <a:buNone/>
            </a:pPr>
            <a:r>
              <a:rPr lang="iw-IL" sz="3200" b="0" i="0" u="none" strike="noStrike" cap="none" dirty="0">
                <a:solidFill>
                  <a:schemeClr val="dk2"/>
                </a:solidFill>
                <a:latin typeface="Arial"/>
                <a:ea typeface="Arial"/>
                <a:cs typeface="Arial"/>
                <a:sym typeface="Arial"/>
              </a:rPr>
              <a:t>התקנה / הוספת תמיכה ב</a:t>
            </a:r>
            <a:r>
              <a:rPr lang="he-IL" sz="3200" b="0" i="0" u="none" strike="noStrike" cap="none" dirty="0" err="1">
                <a:solidFill>
                  <a:schemeClr val="dk2"/>
                </a:solidFill>
                <a:latin typeface="Arial"/>
                <a:ea typeface="Arial"/>
                <a:cs typeface="Arial"/>
                <a:sym typeface="Arial"/>
              </a:rPr>
              <a:t>פייתון</a:t>
            </a:r>
            <a:endParaRPr dirty="0"/>
          </a:p>
        </p:txBody>
      </p:sp>
      <p:sp>
        <p:nvSpPr>
          <p:cNvPr id="96" name="Google Shape;96;p18"/>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Clr>
                <a:srgbClr val="000000"/>
              </a:buClr>
              <a:buFont typeface="Arial"/>
              <a:buNone/>
            </a:pPr>
            <a:fld id="{00000000-1234-1234-1234-123412341234}" type="slidenum">
              <a:rPr lang="iw-IL"/>
              <a:t>4</a:t>
            </a:fld>
            <a:endParaRPr/>
          </a:p>
        </p:txBody>
      </p:sp>
      <p:sp>
        <p:nvSpPr>
          <p:cNvPr id="97" name="Google Shape;97;p18"/>
          <p:cNvSpPr txBox="1">
            <a:spLocks noGrp="1"/>
          </p:cNvSpPr>
          <p:nvPr>
            <p:ph type="body" idx="1"/>
          </p:nvPr>
        </p:nvSpPr>
        <p:spPr>
          <a:xfrm>
            <a:off x="457200" y="1219200"/>
            <a:ext cx="8229600" cy="4937760"/>
          </a:xfrm>
          <a:prstGeom prst="rect">
            <a:avLst/>
          </a:prstGeom>
          <a:noFill/>
          <a:ln>
            <a:noFill/>
          </a:ln>
        </p:spPr>
        <p:txBody>
          <a:bodyPr spcFirstLastPara="1" wrap="square" lIns="91425" tIns="45700" rIns="91425" bIns="45700" anchor="t" anchorCtr="0">
            <a:noAutofit/>
          </a:bodyPr>
          <a:lstStyle/>
          <a:p>
            <a:pPr marR="0" lvl="0" indent="-457200" algn="r" rtl="1">
              <a:spcBef>
                <a:spcPts val="0"/>
              </a:spcBef>
              <a:spcAft>
                <a:spcPts val="0"/>
              </a:spcAft>
              <a:buClr>
                <a:schemeClr val="accent1"/>
              </a:buClr>
              <a:buSzPts val="1976"/>
              <a:buFont typeface="Arial" panose="020B0604020202020204" pitchFamily="34" charset="0"/>
              <a:buChar char="•"/>
            </a:pPr>
            <a:r>
              <a:rPr lang="iw-IL" u="sng" dirty="0">
                <a:solidFill>
                  <a:schemeClr val="hlink"/>
                </a:solidFill>
                <a:hlinkClick r:id="rId3"/>
              </a:rPr>
              <a:t>הורידו והתקינו את גרסה </a:t>
            </a:r>
            <a:r>
              <a:rPr lang="he-IL" u="sng" dirty="0">
                <a:solidFill>
                  <a:schemeClr val="hlink"/>
                </a:solidFill>
                <a:hlinkClick r:id="rId3"/>
              </a:rPr>
              <a:t>2019 </a:t>
            </a:r>
            <a:r>
              <a:rPr lang="iw-IL" u="sng" dirty="0">
                <a:solidFill>
                  <a:schemeClr val="hlink"/>
                </a:solidFill>
                <a:hlinkClick r:id="rId3"/>
              </a:rPr>
              <a:t> community</a:t>
            </a:r>
            <a:r>
              <a:rPr lang="he-IL" u="sng" dirty="0">
                <a:solidFill>
                  <a:schemeClr val="hlink"/>
                </a:solidFill>
                <a:hlinkClick r:id="rId3"/>
              </a:rPr>
              <a:t>- </a:t>
            </a:r>
            <a:r>
              <a:rPr lang="iw-IL" u="sng" dirty="0">
                <a:solidFill>
                  <a:schemeClr val="hlink"/>
                </a:solidFill>
                <a:hlinkClick r:id="rId3"/>
              </a:rPr>
              <a:t>חינמי</a:t>
            </a:r>
            <a:endParaRPr sz="2600" b="0" i="0" u="none" strike="noStrike" cap="none" dirty="0">
              <a:solidFill>
                <a:schemeClr val="dk1"/>
              </a:solidFill>
              <a:latin typeface="Arial"/>
              <a:ea typeface="Arial"/>
              <a:cs typeface="Arial"/>
              <a:sym typeface="Arial"/>
            </a:endParaRPr>
          </a:p>
          <a:p>
            <a:pPr marR="0" lvl="0" indent="-457200" algn="r" rtl="1">
              <a:spcBef>
                <a:spcPts val="600"/>
              </a:spcBef>
              <a:spcAft>
                <a:spcPts val="0"/>
              </a:spcAft>
              <a:buClr>
                <a:schemeClr val="accent1"/>
              </a:buClr>
              <a:buSzPts val="1976"/>
              <a:buFont typeface="Arial" panose="020B0604020202020204" pitchFamily="34" charset="0"/>
              <a:buChar char="•"/>
            </a:pPr>
            <a:r>
              <a:rPr lang="iw-IL" sz="2600" b="0" i="0" u="none" strike="noStrike" cap="none" dirty="0">
                <a:solidFill>
                  <a:schemeClr val="dk1"/>
                </a:solidFill>
                <a:latin typeface="Arial"/>
                <a:ea typeface="Arial"/>
                <a:cs typeface="Arial"/>
                <a:sym typeface="Arial"/>
              </a:rPr>
              <a:t>סמנו להתקנה את התוספים הקשורים ל</a:t>
            </a:r>
            <a:r>
              <a:rPr lang="he-IL" sz="2600" b="0" i="0" u="none" strike="noStrike" cap="none" dirty="0">
                <a:solidFill>
                  <a:schemeClr val="dk1"/>
                </a:solidFill>
                <a:latin typeface="Arial"/>
                <a:ea typeface="Arial"/>
                <a:cs typeface="Arial"/>
                <a:sym typeface="Arial"/>
              </a:rPr>
              <a:t> </a:t>
            </a:r>
            <a:r>
              <a:rPr lang="en-US" sz="2600" b="0" i="0" u="none" strike="noStrike" cap="none" dirty="0">
                <a:solidFill>
                  <a:schemeClr val="dk1"/>
                </a:solidFill>
                <a:latin typeface="Arial"/>
                <a:ea typeface="Arial"/>
                <a:cs typeface="Arial"/>
                <a:sym typeface="Arial"/>
              </a:rPr>
              <a:t>Python</a:t>
            </a:r>
            <a:r>
              <a:rPr lang="he-IL" sz="2600" b="0" i="0" u="none" strike="noStrike" cap="none" dirty="0">
                <a:solidFill>
                  <a:schemeClr val="dk1"/>
                </a:solidFill>
                <a:latin typeface="Arial"/>
                <a:ea typeface="Arial"/>
                <a:cs typeface="Arial"/>
                <a:sym typeface="Arial"/>
              </a:rPr>
              <a:t> ולחבילת תוכנה </a:t>
            </a:r>
            <a:r>
              <a:rPr lang="en-US" sz="2600" b="0" i="0" u="none" strike="noStrike" cap="none" dirty="0">
                <a:solidFill>
                  <a:schemeClr val="dk1"/>
                </a:solidFill>
                <a:latin typeface="Arial"/>
                <a:ea typeface="Arial"/>
                <a:cs typeface="Arial"/>
                <a:sym typeface="Arial"/>
              </a:rPr>
              <a:t>Anaconda</a:t>
            </a:r>
            <a:br>
              <a:rPr lang="iw-IL" sz="2600" b="0" i="0" u="none" strike="noStrike" cap="none" dirty="0">
                <a:solidFill>
                  <a:schemeClr val="dk1"/>
                </a:solidFill>
                <a:latin typeface="Arial"/>
                <a:ea typeface="Arial"/>
                <a:cs typeface="Arial"/>
                <a:sym typeface="Arial"/>
              </a:rPr>
            </a:br>
            <a:r>
              <a:rPr lang="iw-IL" sz="2600" b="0" i="0" u="none" strike="noStrike" cap="none" dirty="0">
                <a:solidFill>
                  <a:schemeClr val="dk1"/>
                </a:solidFill>
                <a:latin typeface="Arial"/>
                <a:ea typeface="Arial"/>
                <a:cs typeface="Arial"/>
                <a:sym typeface="Arial"/>
              </a:rPr>
              <a:t>השלימו את ההתקנה. באם יש צורך, הכניסו את פרטי חשבון ה Microsoft </a:t>
            </a:r>
            <a:r>
              <a:rPr lang="he-IL" sz="2600" b="0" i="0" u="none" strike="noStrike" cap="none" dirty="0">
                <a:solidFill>
                  <a:schemeClr val="dk1"/>
                </a:solidFill>
                <a:latin typeface="Arial"/>
                <a:ea typeface="Arial"/>
                <a:cs typeface="Arial"/>
                <a:sym typeface="Arial"/>
              </a:rPr>
              <a:t> </a:t>
            </a:r>
            <a:r>
              <a:rPr lang="iw-IL" sz="2600" b="0" i="0" u="none" strike="noStrike" cap="none" dirty="0">
                <a:solidFill>
                  <a:schemeClr val="dk1"/>
                </a:solidFill>
                <a:latin typeface="Arial"/>
                <a:ea typeface="Arial"/>
                <a:cs typeface="Arial"/>
                <a:sym typeface="Arial"/>
              </a:rPr>
              <a:t>שלכם</a:t>
            </a:r>
            <a:endParaRPr sz="2600" b="0" i="0" u="sng" strike="noStrike" cap="none" dirty="0">
              <a:solidFill>
                <a:schemeClr val="hlink"/>
              </a:solidFill>
              <a:latin typeface="Arial"/>
              <a:ea typeface="Arial"/>
              <a:cs typeface="Arial"/>
              <a:sym typeface="Arial"/>
              <a:hlinkClick r:id="rId4"/>
            </a:endParaRPr>
          </a:p>
          <a:p>
            <a:pPr marR="0" lvl="0" indent="-457200" algn="r" rtl="1">
              <a:spcBef>
                <a:spcPts val="600"/>
              </a:spcBef>
              <a:spcAft>
                <a:spcPts val="0"/>
              </a:spcAft>
              <a:buClr>
                <a:schemeClr val="accent1"/>
              </a:buClr>
              <a:buSzPts val="1976"/>
              <a:buFont typeface="Arial" panose="020B0604020202020204" pitchFamily="34" charset="0"/>
              <a:buChar char="•"/>
            </a:pPr>
            <a:r>
              <a:rPr lang="iw-IL" sz="2600" b="0" i="0" u="none" strike="noStrike" cap="none" dirty="0">
                <a:solidFill>
                  <a:schemeClr val="dk1"/>
                </a:solidFill>
                <a:latin typeface="Arial"/>
                <a:ea typeface="Arial"/>
                <a:cs typeface="Arial"/>
                <a:sym typeface="Arial"/>
              </a:rPr>
              <a:t>ועכשיו, בואו וניצור את ה Hello World שלנו ☺</a:t>
            </a:r>
            <a:endParaRPr dirty="0"/>
          </a:p>
          <a:p>
            <a:pPr marL="582676" indent="-457200">
              <a:spcAft>
                <a:spcPts val="1600"/>
              </a:spcAft>
              <a:buFont typeface="Arial" panose="020B0604020202020204" pitchFamily="34" charset="0"/>
              <a:buChar char="•"/>
            </a:pPr>
            <a:endParaRPr sz="2600" b="0" i="0" u="none" strike="noStrike" cap="none" dirty="0">
              <a:solidFill>
                <a:schemeClr val="dk1"/>
              </a:solidFill>
              <a:latin typeface="Arial"/>
              <a:ea typeface="Arial"/>
              <a:cs typeface="Arial"/>
              <a:sym typeface="Arial"/>
            </a:endParaRPr>
          </a:p>
        </p:txBody>
      </p:sp>
      <p:pic>
        <p:nvPicPr>
          <p:cNvPr id="2" name="תמונה 1">
            <a:extLst>
              <a:ext uri="{FF2B5EF4-FFF2-40B4-BE49-F238E27FC236}">
                <a16:creationId xmlns:a16="http://schemas.microsoft.com/office/drawing/2014/main" id="{C0B19F80-BF6A-4B34-BDE1-1E400BB1D709}"/>
              </a:ext>
            </a:extLst>
          </p:cNvPr>
          <p:cNvPicPr>
            <a:picLocks noChangeAspect="1"/>
          </p:cNvPicPr>
          <p:nvPr/>
        </p:nvPicPr>
        <p:blipFill>
          <a:blip r:embed="rId5"/>
          <a:stretch>
            <a:fillRect/>
          </a:stretch>
        </p:blipFill>
        <p:spPr>
          <a:xfrm>
            <a:off x="2477529" y="4015369"/>
            <a:ext cx="4188941" cy="269023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של כותרת תחתונה 2">
            <a:extLst>
              <a:ext uri="{FF2B5EF4-FFF2-40B4-BE49-F238E27FC236}">
                <a16:creationId xmlns:a16="http://schemas.microsoft.com/office/drawing/2014/main" id="{FF926940-F170-4368-BE9E-59765BFBAC0F}"/>
              </a:ext>
            </a:extLst>
          </p:cNvPr>
          <p:cNvSpPr>
            <a:spLocks noGrp="1"/>
          </p:cNvSpPr>
          <p:nvPr>
            <p:ph type="ftr" idx="11"/>
          </p:nvPr>
        </p:nvSpPr>
        <p:spPr/>
        <p:txBody>
          <a:bodyPr/>
          <a:lstStyle/>
          <a:p>
            <a:endParaRPr lang="he-IL"/>
          </a:p>
        </p:txBody>
      </p:sp>
      <p:sp>
        <p:nvSpPr>
          <p:cNvPr id="4" name="מציין מיקום טקסט 3">
            <a:extLst>
              <a:ext uri="{FF2B5EF4-FFF2-40B4-BE49-F238E27FC236}">
                <a16:creationId xmlns:a16="http://schemas.microsoft.com/office/drawing/2014/main" id="{AF3D952F-D416-42D9-B9C1-E5DE65679F64}"/>
              </a:ext>
            </a:extLst>
          </p:cNvPr>
          <p:cNvSpPr>
            <a:spLocks noGrp="1"/>
          </p:cNvSpPr>
          <p:nvPr>
            <p:ph type="body" idx="1"/>
          </p:nvPr>
        </p:nvSpPr>
        <p:spPr>
          <a:xfrm>
            <a:off x="-1" y="391297"/>
            <a:ext cx="8872151" cy="1034470"/>
          </a:xfrm>
        </p:spPr>
        <p:txBody>
          <a:bodyPr/>
          <a:lstStyle/>
          <a:p>
            <a:pPr marL="103124" indent="0">
              <a:buNone/>
            </a:pPr>
            <a:r>
              <a:rPr lang="he-IL" dirty="0"/>
              <a:t>פתחו פרויקט חדש, בחרו שפת פיתון ובחרו </a:t>
            </a:r>
            <a:r>
              <a:rPr lang="en-US" dirty="0"/>
              <a:t>Flask Web Project</a:t>
            </a:r>
            <a:endParaRPr lang="he-IL" dirty="0"/>
          </a:p>
        </p:txBody>
      </p:sp>
      <p:pic>
        <p:nvPicPr>
          <p:cNvPr id="5" name="תמונה 4">
            <a:extLst>
              <a:ext uri="{FF2B5EF4-FFF2-40B4-BE49-F238E27FC236}">
                <a16:creationId xmlns:a16="http://schemas.microsoft.com/office/drawing/2014/main" id="{C5459F95-AA67-4E95-B60C-7A3C09CD0C6A}"/>
              </a:ext>
            </a:extLst>
          </p:cNvPr>
          <p:cNvPicPr>
            <a:picLocks noChangeAspect="1"/>
          </p:cNvPicPr>
          <p:nvPr/>
        </p:nvPicPr>
        <p:blipFill>
          <a:blip r:embed="rId2"/>
          <a:stretch>
            <a:fillRect/>
          </a:stretch>
        </p:blipFill>
        <p:spPr>
          <a:xfrm>
            <a:off x="0" y="1425767"/>
            <a:ext cx="9144000" cy="5296343"/>
          </a:xfrm>
          <a:prstGeom prst="rect">
            <a:avLst/>
          </a:prstGeom>
        </p:spPr>
      </p:pic>
      <p:cxnSp>
        <p:nvCxnSpPr>
          <p:cNvPr id="6" name="מחבר חץ ישר 5">
            <a:extLst>
              <a:ext uri="{FF2B5EF4-FFF2-40B4-BE49-F238E27FC236}">
                <a16:creationId xmlns:a16="http://schemas.microsoft.com/office/drawing/2014/main" id="{4FEEF04A-3ECA-4BEE-B172-12426D1017D7}"/>
              </a:ext>
            </a:extLst>
          </p:cNvPr>
          <p:cNvCxnSpPr>
            <a:cxnSpLocks/>
          </p:cNvCxnSpPr>
          <p:nvPr/>
        </p:nvCxnSpPr>
        <p:spPr>
          <a:xfrm flipH="1">
            <a:off x="5634681" y="1198605"/>
            <a:ext cx="3138617" cy="358346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011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של כותרת תחתונה 2">
            <a:extLst>
              <a:ext uri="{FF2B5EF4-FFF2-40B4-BE49-F238E27FC236}">
                <a16:creationId xmlns:a16="http://schemas.microsoft.com/office/drawing/2014/main" id="{7CCFC6EE-E668-4CB8-85A1-2B0ACE728ED6}"/>
              </a:ext>
            </a:extLst>
          </p:cNvPr>
          <p:cNvSpPr>
            <a:spLocks noGrp="1"/>
          </p:cNvSpPr>
          <p:nvPr>
            <p:ph type="ftr" idx="11"/>
          </p:nvPr>
        </p:nvSpPr>
        <p:spPr/>
        <p:txBody>
          <a:bodyPr/>
          <a:lstStyle/>
          <a:p>
            <a:endParaRPr lang="he-IL"/>
          </a:p>
        </p:txBody>
      </p:sp>
      <p:pic>
        <p:nvPicPr>
          <p:cNvPr id="5" name="תמונה 4">
            <a:extLst>
              <a:ext uri="{FF2B5EF4-FFF2-40B4-BE49-F238E27FC236}">
                <a16:creationId xmlns:a16="http://schemas.microsoft.com/office/drawing/2014/main" id="{F0D5F1B2-C59A-40EE-BF8B-9B15C9DAA9E1}"/>
              </a:ext>
            </a:extLst>
          </p:cNvPr>
          <p:cNvPicPr>
            <a:picLocks noChangeAspect="1"/>
          </p:cNvPicPr>
          <p:nvPr/>
        </p:nvPicPr>
        <p:blipFill>
          <a:blip r:embed="rId2"/>
          <a:stretch>
            <a:fillRect/>
          </a:stretch>
        </p:blipFill>
        <p:spPr>
          <a:xfrm>
            <a:off x="0" y="1791730"/>
            <a:ext cx="7972982" cy="3838280"/>
          </a:xfrm>
          <a:prstGeom prst="rect">
            <a:avLst/>
          </a:prstGeom>
        </p:spPr>
      </p:pic>
      <p:sp>
        <p:nvSpPr>
          <p:cNvPr id="4" name="מציין מיקום טקסט 3">
            <a:extLst>
              <a:ext uri="{FF2B5EF4-FFF2-40B4-BE49-F238E27FC236}">
                <a16:creationId xmlns:a16="http://schemas.microsoft.com/office/drawing/2014/main" id="{C770056B-B569-4513-8805-C3BE5C3824A4}"/>
              </a:ext>
            </a:extLst>
          </p:cNvPr>
          <p:cNvSpPr>
            <a:spLocks noGrp="1"/>
          </p:cNvSpPr>
          <p:nvPr>
            <p:ph type="body" idx="1"/>
          </p:nvPr>
        </p:nvSpPr>
        <p:spPr/>
        <p:txBody>
          <a:bodyPr/>
          <a:lstStyle/>
          <a:p>
            <a:endParaRPr lang="he-IL" dirty="0"/>
          </a:p>
        </p:txBody>
      </p:sp>
      <p:sp>
        <p:nvSpPr>
          <p:cNvPr id="6" name="מציין מיקום טקסט 3">
            <a:extLst>
              <a:ext uri="{FF2B5EF4-FFF2-40B4-BE49-F238E27FC236}">
                <a16:creationId xmlns:a16="http://schemas.microsoft.com/office/drawing/2014/main" id="{CA4BA038-E7A4-4D93-8B00-6E8921F5080E}"/>
              </a:ext>
            </a:extLst>
          </p:cNvPr>
          <p:cNvSpPr>
            <a:spLocks noGrp="1"/>
          </p:cNvSpPr>
          <p:nvPr>
            <p:ph type="title"/>
          </p:nvPr>
        </p:nvSpPr>
        <p:spPr>
          <a:xfrm>
            <a:off x="457200" y="152400"/>
            <a:ext cx="8229600" cy="990600"/>
          </a:xfrm>
        </p:spPr>
        <p:txBody>
          <a:bodyPr/>
          <a:lstStyle/>
          <a:p>
            <a:pPr marL="103124" indent="0" algn="r">
              <a:buNone/>
            </a:pPr>
            <a:r>
              <a:rPr lang="he-IL" dirty="0"/>
              <a:t>הריצו את התכנית על ידי לחיצה על </a:t>
            </a:r>
          </a:p>
        </p:txBody>
      </p:sp>
      <p:cxnSp>
        <p:nvCxnSpPr>
          <p:cNvPr id="7" name="מחבר חץ ישר 6">
            <a:extLst>
              <a:ext uri="{FF2B5EF4-FFF2-40B4-BE49-F238E27FC236}">
                <a16:creationId xmlns:a16="http://schemas.microsoft.com/office/drawing/2014/main" id="{3F675654-5B64-45CA-A2D9-E54E94FDB538}"/>
              </a:ext>
            </a:extLst>
          </p:cNvPr>
          <p:cNvCxnSpPr>
            <a:cxnSpLocks/>
          </p:cNvCxnSpPr>
          <p:nvPr/>
        </p:nvCxnSpPr>
        <p:spPr>
          <a:xfrm>
            <a:off x="3002692" y="840259"/>
            <a:ext cx="790832" cy="118624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704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Clr>
                <a:srgbClr val="000000"/>
              </a:buClr>
              <a:buFont typeface="Arial"/>
              <a:buNone/>
            </a:pPr>
            <a:fld id="{00000000-1234-1234-1234-123412341234}" type="slidenum">
              <a:rPr lang="iw-IL"/>
              <a:t>7</a:t>
            </a:fld>
            <a:endParaRPr/>
          </a:p>
        </p:txBody>
      </p:sp>
      <p:sp>
        <p:nvSpPr>
          <p:cNvPr id="112" name="Google Shape;112;p20"/>
          <p:cNvSpPr txBox="1"/>
          <p:nvPr/>
        </p:nvSpPr>
        <p:spPr>
          <a:xfrm>
            <a:off x="0" y="395125"/>
            <a:ext cx="8844600" cy="28440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he-IL" sz="3000" dirty="0">
                <a:solidFill>
                  <a:schemeClr val="dk1"/>
                </a:solidFill>
              </a:rPr>
              <a:t>נוצר אתר, עם תפריטים , קישורים ועוד, שהוא התבנית של </a:t>
            </a:r>
            <a:r>
              <a:rPr lang="en-US" sz="3000" dirty="0">
                <a:solidFill>
                  <a:schemeClr val="dk1"/>
                </a:solidFill>
              </a:rPr>
              <a:t>Flask</a:t>
            </a:r>
            <a:r>
              <a:rPr lang="he-IL" sz="3000" dirty="0">
                <a:solidFill>
                  <a:schemeClr val="dk1"/>
                </a:solidFill>
              </a:rPr>
              <a:t>. </a:t>
            </a:r>
            <a:br>
              <a:rPr lang="en-US" sz="3000" dirty="0">
                <a:solidFill>
                  <a:schemeClr val="dk1"/>
                </a:solidFill>
              </a:rPr>
            </a:br>
            <a:r>
              <a:rPr lang="he-IL" sz="3000" dirty="0">
                <a:solidFill>
                  <a:schemeClr val="dk1"/>
                </a:solidFill>
              </a:rPr>
              <a:t>שחקו קצת עם האתר, נסו לשנות דברים ולהריץ שוב. </a:t>
            </a:r>
            <a:br>
              <a:rPr lang="en-US" sz="3000" dirty="0">
                <a:solidFill>
                  <a:schemeClr val="dk1"/>
                </a:solidFill>
              </a:rPr>
            </a:br>
            <a:r>
              <a:rPr lang="he-IL" sz="3000" dirty="0">
                <a:solidFill>
                  <a:schemeClr val="dk1"/>
                </a:solidFill>
              </a:rPr>
              <a:t>הסבר מפורט על האתר ועל מבנהו – בכיתה ובשיעור הבא!</a:t>
            </a:r>
          </a:p>
          <a:p>
            <a:pPr marL="0" marR="0" lvl="0" indent="0" algn="r" rtl="1">
              <a:spcBef>
                <a:spcPts val="0"/>
              </a:spcBef>
              <a:spcAft>
                <a:spcPts val="0"/>
              </a:spcAft>
              <a:buNone/>
            </a:pPr>
            <a:endParaRPr sz="3000" dirty="0">
              <a:solidFill>
                <a:schemeClr val="dk1"/>
              </a:solidFill>
            </a:endParaRPr>
          </a:p>
          <a:p>
            <a:pPr marL="0" marR="0" lvl="0" indent="0" algn="r" rtl="1">
              <a:spcBef>
                <a:spcPts val="0"/>
              </a:spcBef>
              <a:spcAft>
                <a:spcPts val="0"/>
              </a:spcAft>
              <a:buNone/>
            </a:pPr>
            <a:r>
              <a:rPr lang="iw-IL" sz="3000" dirty="0">
                <a:solidFill>
                  <a:schemeClr val="dk1"/>
                </a:solidFill>
              </a:rPr>
              <a:t>עשו את משימות 1081 ו 1101 שבמודל.</a:t>
            </a:r>
            <a:endParaRPr sz="3000" dirty="0">
              <a:solidFill>
                <a:schemeClr val="dk1"/>
              </a:solidFill>
            </a:endParaRPr>
          </a:p>
        </p:txBody>
      </p:sp>
      <p:pic>
        <p:nvPicPr>
          <p:cNvPr id="113" name="Google Shape;113;p20" descr="×ª××¦××ª ×ª××× × ×¢×××¨ ×× ××"/>
          <p:cNvPicPr preferRelativeResize="0"/>
          <p:nvPr/>
        </p:nvPicPr>
        <p:blipFill rotWithShape="1">
          <a:blip r:embed="rId3">
            <a:alphaModFix/>
          </a:blip>
          <a:srcRect/>
          <a:stretch/>
        </p:blipFill>
        <p:spPr>
          <a:xfrm>
            <a:off x="2263829" y="3535525"/>
            <a:ext cx="4286325" cy="2927350"/>
          </a:xfrm>
          <a:prstGeom prst="rect">
            <a:avLst/>
          </a:prstGeom>
          <a:noFill/>
          <a:ln>
            <a:noFill/>
          </a:ln>
        </p:spPr>
      </p:pic>
    </p:spTree>
  </p:cSld>
  <p:clrMapOvr>
    <a:masterClrMapping/>
  </p:clrMapOvr>
</p:sld>
</file>

<file path=ppt/theme/theme1.xml><?xml version="1.0" encoding="utf-8"?>
<a:theme xmlns:a="http://schemas.openxmlformats.org/drawingml/2006/main" name="B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עיצוב מותאם אישית">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עיצוב מותאם אישית">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עיצוב מותאם אישית">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עיצוב מותאם אישית">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עיצוב מותאם אישית">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עיצוב מותאם אישית">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ערכת נושא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247</Words>
  <Application>Microsoft Office PowerPoint</Application>
  <PresentationFormat>‫הצגה על המסך (4:3)</PresentationFormat>
  <Paragraphs>24</Paragraphs>
  <Slides>7</Slides>
  <Notes>5</Notes>
  <HiddenSlides>0</HiddenSlides>
  <MMClips>0</MMClips>
  <ScaleCrop>false</ScaleCrop>
  <HeadingPairs>
    <vt:vector size="6" baseType="variant">
      <vt:variant>
        <vt:lpstr>גופנים בשימוש</vt:lpstr>
      </vt:variant>
      <vt:variant>
        <vt:i4>5</vt:i4>
      </vt:variant>
      <vt:variant>
        <vt:lpstr>ערכת נושא</vt:lpstr>
      </vt:variant>
      <vt:variant>
        <vt:i4>7</vt:i4>
      </vt:variant>
      <vt:variant>
        <vt:lpstr>כותרות שקופיות</vt:lpstr>
      </vt:variant>
      <vt:variant>
        <vt:i4>7</vt:i4>
      </vt:variant>
    </vt:vector>
  </HeadingPairs>
  <TitlesOfParts>
    <vt:vector size="19" baseType="lpstr">
      <vt:lpstr>Arial</vt:lpstr>
      <vt:lpstr>Calibri</vt:lpstr>
      <vt:lpstr>Calibri Light</vt:lpstr>
      <vt:lpstr>Noto Sans Symbols</vt:lpstr>
      <vt:lpstr>Times New Roman</vt:lpstr>
      <vt:lpstr>BD</vt:lpstr>
      <vt:lpstr>5_עיצוב מותאם אישית</vt:lpstr>
      <vt:lpstr>4_עיצוב מותאם אישית</vt:lpstr>
      <vt:lpstr>1_עיצוב מותאם אישית</vt:lpstr>
      <vt:lpstr>2_עיצוב מותאם אישית</vt:lpstr>
      <vt:lpstr>3_עיצוב מותאם אישית</vt:lpstr>
      <vt:lpstr>עיצוב מותאם אישית</vt:lpstr>
      <vt:lpstr>מצגת של PowerPoint‏</vt:lpstr>
      <vt:lpstr>HTML - היסטוריה וגרסאות</vt:lpstr>
      <vt:lpstr>עבודה עם Visual Studio</vt:lpstr>
      <vt:lpstr>התקנה / הוספת תמיכה בפייתון</vt:lpstr>
      <vt:lpstr>מצגת של PowerPoint‏</vt:lpstr>
      <vt:lpstr>הריצו את התכנית על ידי לחיצה על </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cp:lastModifiedBy>Gad Lidror</cp:lastModifiedBy>
  <cp:revision>1</cp:revision>
  <dcterms:modified xsi:type="dcterms:W3CDTF">2019-06-18T13:43:44Z</dcterms:modified>
</cp:coreProperties>
</file>