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86" r:id="rId5"/>
    <p:sldId id="288" r:id="rId6"/>
    <p:sldId id="287" r:id="rId7"/>
    <p:sldId id="289" r:id="rId8"/>
    <p:sldId id="290" r:id="rId9"/>
    <p:sldId id="291" r:id="rId10"/>
    <p:sldId id="292" r:id="rId11"/>
    <p:sldId id="294" r:id="rId12"/>
  </p:sldIdLst>
  <p:sldSz cx="9144000" cy="6858000" type="screen4x3"/>
  <p:notesSz cx="6858000" cy="9144000"/>
  <p:embeddedFontLst>
    <p:embeddedFont>
      <p:font typeface="Rambla" panose="020B060402020202020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9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3364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A34C-DC0B-43F5-88BF-A32B6CFF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DDCAF-B606-4FD1-8E5B-144165365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1F2E7-7466-4A77-AEF2-6DF631E2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DB11-CE07-4B21-B6EA-58F51560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0CD5C-F086-47F7-A2DB-CD33F656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68123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C258-1A00-4F6B-BA47-D9A15A14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2BE64-FF4F-4540-B6E0-6CC96113C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4A5A8-E730-4093-A0D8-553989DC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03303-1466-4EAD-AA6C-742B56C4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E063C-01CD-4484-AD5F-41991352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67347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B2B40B-1917-435B-84C4-4C40FDE78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5AB5B-BDA8-4C56-9B95-6D459970D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1FF25-8F54-4C23-A504-7D95D2B61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A1B5-9A1D-4D46-8EA9-FB5EB84C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35C6D-AE49-4039-87C7-4E9B85DA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409667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F6BA-6B58-4CDF-A4F8-FD436449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2C25-B1AB-49C6-9D13-A105657C5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591A2-0A4F-43BA-870D-67ADAF82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70D8F-39E5-4942-8072-0A659C90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6DD1-9FD5-4CE6-87CF-1D8A65B7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8345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CA73-01D4-4541-B0EE-9B01BB96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54EE1-8B3D-4736-B77D-726E0E8BB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D409A-F781-4A49-B6B8-C8504BB8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0A021-DCA6-4BDA-8945-0A636301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ED010-EE9C-4323-8064-F6542811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16854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EC1F-D450-482A-866D-56059E01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2D0F-07AE-47F5-8B80-3AB85C022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4B6FA-9A5A-4D93-820E-4B0242815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C0870-05E0-4E09-A3F4-26F7887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C3949-909D-495F-8F6F-CB823DD0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9EEA3-700D-4763-A876-DEAB0832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7784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80E6-AE4C-4923-B846-F2D32089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33824-26B6-429A-A8C5-76954B412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487B4-1A20-434D-AF5E-48F5BB50C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AEF93-647E-4A9E-82ED-EBE32321C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4CBFE-214E-4BE9-9A09-028E2B4E2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D64CA-0DC0-4E5A-9D74-0FAD9043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3B67D-1701-4B12-BBC1-E64FE1D4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4A4C9-B6DC-42AF-B919-EC83A77C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81389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175E-15BB-4623-82EB-702E0E76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DF11B-0573-4D43-960F-C3C8B91C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17103-D98E-4F65-A5F9-6E2D9723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DB3BF-3714-493C-B630-26BD8108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62563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3B946-567F-4CB4-8C54-81096528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37940-A7E8-4C63-9AF4-21C8BFA0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6D476-064F-43CB-BF4A-2A0175EB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267559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CDDA-C099-4200-8376-1DBA2032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9ECB-5AC1-4777-9664-46F7BE74B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9A763-9525-4835-B0BB-24CBB5CE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C5B97-6BC6-4F01-94E9-8BDBC843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33FA9-1098-4192-BE51-ABB33C9D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52D47-2CBA-4C62-88A1-0CF8FE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429289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FF80-A662-4DE7-8903-0E8C21F8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7F218-C7A0-47A1-BC84-8EA01F7B9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CBACC-F744-4A80-AB1C-5D42E5DF3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CEE80-E148-400D-833F-23EBE9C0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5C6D0-09B1-469A-B77E-23CE50E8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2DB1C-1794-44F3-93E9-38DCB7EE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8847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3CA72-D4D9-4371-8D44-BAE71D01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1C12B-FD14-4B41-BF26-AAE1E3922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BDF16-9F47-4BE9-B853-AD23A327A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86668-4DF9-4EF8-9D2C-A4FEE6188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A230B-CA62-4457-B7FF-00BB7079D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000" b="0" u="none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x-none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41784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1007108" y="748919"/>
            <a:ext cx="6984776" cy="5201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he-IL" sz="9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איך ליצור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he-IL" sz="9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קובץ </a:t>
            </a:r>
            <a:r>
              <a:rPr lang="en-US" sz="9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lang="he-IL" sz="9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he-IL" sz="9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חדש</a:t>
            </a:r>
            <a:endParaRPr lang="x-none" sz="96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3FA84F-6A82-4B11-871A-D45B0968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9163-7E3D-4B1D-9E2B-D7C030DA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עכשיו נשנה צבע: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A2FBD-4600-4285-B1B0-60408AFB4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 rtl="1"/>
            <a:endParaRPr lang="he-IL" dirty="0"/>
          </a:p>
          <a:p>
            <a:pPr marL="0" indent="0" algn="r" rtl="1">
              <a:buNone/>
            </a:pPr>
            <a:r>
              <a:rPr lang="he-IL" dirty="0"/>
              <a:t>כמו קודם שומרים קובץ, סוגרים </a:t>
            </a:r>
            <a:r>
              <a:rPr lang="he-IL" dirty="0" err="1"/>
              <a:t>הכל</a:t>
            </a:r>
            <a:r>
              <a:rPr lang="he-IL" dirty="0"/>
              <a:t>, מריצים את הקובץ. מה תראו?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109040-92D2-4A0A-8A0D-870BDEB2E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29" y="1340882"/>
            <a:ext cx="8372558" cy="282349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74985-7851-46C0-A65A-B8866DF3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654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9BE1-15AD-4541-8426-61207061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6469D-ECE8-4C88-8BAF-71BBFB343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6FF42-7D11-4982-A6BB-E7ED4001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7" y="365126"/>
            <a:ext cx="8414649" cy="61293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8C16F-FA9B-48FA-BD18-0964383F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405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318A-796A-416F-AEB6-6CACC2E2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24" y="911316"/>
            <a:ext cx="7886700" cy="2517684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a project: in menu select File-&gt; New project</a:t>
            </a:r>
            <a:br>
              <a:rPr lang="en-US" dirty="0"/>
            </a:br>
            <a:r>
              <a:rPr lang="en-US" dirty="0"/>
              <a:t>select Java Web -&gt; Web Application</a:t>
            </a:r>
            <a:br>
              <a:rPr lang="en-US" dirty="0"/>
            </a:br>
            <a:r>
              <a:rPr lang="en-US" dirty="0"/>
              <a:t>Next</a:t>
            </a:r>
            <a:br>
              <a:rPr lang="en-US" dirty="0"/>
            </a:br>
            <a:r>
              <a:rPr lang="he-IL" dirty="0"/>
              <a:t>תבחרו</a:t>
            </a:r>
            <a:r>
              <a:rPr lang="en-US" dirty="0"/>
              <a:t> Project location </a:t>
            </a:r>
            <a:r>
              <a:rPr lang="he-IL" dirty="0"/>
              <a:t>שאתם רוצים</a:t>
            </a:r>
            <a:br>
              <a:rPr lang="en-US" dirty="0"/>
            </a:br>
            <a:r>
              <a:rPr lang="en-US" dirty="0"/>
              <a:t>Next, Next, Finish</a:t>
            </a:r>
            <a:br>
              <a:rPr lang="en-US" dirty="0"/>
            </a:br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15A03-86CA-40DB-983A-57783468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833" y="2701372"/>
            <a:ext cx="4683355" cy="324531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0CE09-48A9-49E2-B267-4B4C0C69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032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EF89-71CF-4F04-902F-45D844F3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קיבלנו פרויקט חדש עם קובץ התחלתי.</a:t>
            </a:r>
            <a:br>
              <a:rPr lang="he-IL" dirty="0"/>
            </a:br>
            <a:r>
              <a:rPr lang="he-IL" dirty="0"/>
              <a:t>עכשיו אפשר להרחיב את סרגל הכלים:</a:t>
            </a:r>
            <a:br>
              <a:rPr lang="he-IL" dirty="0"/>
            </a:br>
            <a:endParaRPr lang="he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71EF58-06AA-4B0C-85E8-B07897677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414" y="2226469"/>
            <a:ext cx="5653172" cy="326350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D260A-828E-40B4-BAF8-110D7972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960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D7ADB7-6A3C-4459-9D19-8EC38088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33" y="110742"/>
            <a:ext cx="5714312" cy="24762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6C3C4-80F0-47C4-A432-F545D052C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354"/>
            <a:ext cx="7886700" cy="662664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/>
              <a:t>ד) נדפיס באנגלית.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סימנים &gt; ו-&lt; נמצאים כאן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sz="2800" dirty="0"/>
              <a:t>ה) </a:t>
            </a:r>
            <a:r>
              <a:rPr lang="he-IL" sz="2800" b="1" dirty="0"/>
              <a:t>עכשיו </a:t>
            </a:r>
            <a:r>
              <a:rPr lang="he-IL" sz="2800" b="1" dirty="0">
                <a:solidFill>
                  <a:srgbClr val="FF0000"/>
                </a:solidFill>
              </a:rPr>
              <a:t>תשמרו</a:t>
            </a:r>
            <a:r>
              <a:rPr lang="he-IL" sz="2800" b="1" dirty="0"/>
              <a:t> את הקובץ</a:t>
            </a:r>
            <a:r>
              <a:rPr lang="he-IL" sz="2800" dirty="0"/>
              <a:t>.</a:t>
            </a:r>
          </a:p>
          <a:p>
            <a:pPr marL="0" indent="0" algn="r" rtl="1">
              <a:buNone/>
            </a:pPr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C7647-0158-4F38-8E77-AF5C1A3A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23" y="2586944"/>
            <a:ext cx="7686675" cy="32480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2B673C-43F9-4DBA-AC6C-28EE6EF63193}"/>
              </a:ext>
            </a:extLst>
          </p:cNvPr>
          <p:cNvCxnSpPr/>
          <p:nvPr/>
        </p:nvCxnSpPr>
        <p:spPr>
          <a:xfrm flipH="1">
            <a:off x="3811837" y="2379640"/>
            <a:ext cx="2005070" cy="2258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AFAEAC-16FD-470E-9F3B-819201D5EF39}"/>
              </a:ext>
            </a:extLst>
          </p:cNvPr>
          <p:cNvCxnSpPr>
            <a:cxnSpLocks/>
          </p:cNvCxnSpPr>
          <p:nvPr/>
        </p:nvCxnSpPr>
        <p:spPr>
          <a:xfrm flipH="1">
            <a:off x="4120309" y="2456758"/>
            <a:ext cx="1817784" cy="218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3EED445-1AD4-4F89-9036-5FD7B5A5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618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6C3C4-80F0-47C4-A432-F545D052C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354"/>
            <a:ext cx="7886700" cy="662664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/>
              <a:t>ו) תסגרו את חלון של כתבן.</a:t>
            </a:r>
          </a:p>
          <a:p>
            <a:pPr marL="0" indent="0" algn="r" rtl="1">
              <a:buNone/>
            </a:pPr>
            <a:r>
              <a:rPr lang="he-IL" dirty="0"/>
              <a:t>ז) תריצו את הקובץ (         או </a:t>
            </a:r>
            <a:r>
              <a:rPr lang="en-US" dirty="0"/>
              <a:t>Shift+F6</a:t>
            </a:r>
            <a:r>
              <a:rPr lang="he-IL" dirty="0"/>
              <a:t>).</a:t>
            </a:r>
          </a:p>
          <a:p>
            <a:pPr marL="0" indent="0" algn="r" rtl="1">
              <a:buNone/>
            </a:pPr>
            <a:r>
              <a:rPr lang="he-IL" dirty="0"/>
              <a:t>ח) נפתח הדפדפן ואנחנו רואים .... </a:t>
            </a:r>
          </a:p>
          <a:p>
            <a:pPr marL="0" indent="0" algn="r" rtl="1">
              <a:buNone/>
            </a:pP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14252-381B-47E6-B417-FB367D31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46" y="1433283"/>
            <a:ext cx="3486150" cy="62388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E17CD-B97B-43D8-B117-0AF69AF7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Olga Gendelman</a:t>
            </a:r>
            <a:endParaRPr lang="he-I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7F66CD-565A-4B48-9231-79A40F664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87" y="534151"/>
            <a:ext cx="3905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3C10-8847-4A89-B891-33593EA0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66" y="701905"/>
            <a:ext cx="78867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כל הכבוד!!</a:t>
            </a:r>
          </a:p>
          <a:p>
            <a:pPr marL="0" indent="0" algn="r" rtl="1">
              <a:buNone/>
            </a:pPr>
            <a:r>
              <a:rPr lang="he-IL" dirty="0"/>
              <a:t>עשינו צעד ראשון, בואו נמשיך לשכלל את האתר שלנו. </a:t>
            </a:r>
          </a:p>
          <a:p>
            <a:pPr marL="0" indent="0" algn="r" rtl="1">
              <a:buNone/>
            </a:pPr>
            <a:r>
              <a:rPr lang="en-US" dirty="0"/>
              <a:t>h1</a:t>
            </a:r>
            <a:r>
              <a:rPr lang="he-IL" dirty="0"/>
              <a:t> – זה תגית של כותרת. </a:t>
            </a:r>
          </a:p>
          <a:p>
            <a:pPr marL="0" indent="0" algn="r" rtl="1">
              <a:buNone/>
            </a:pPr>
            <a:r>
              <a:rPr lang="he-IL" dirty="0"/>
              <a:t>נפתח את הקובץ שלנו עוד פעם בכתבן ונוסיף תגית של כותרת.</a:t>
            </a:r>
          </a:p>
          <a:p>
            <a:pPr marL="0" indent="0" algn="r" rtl="1">
              <a:buNone/>
            </a:pPr>
            <a:r>
              <a:rPr lang="he-IL" dirty="0"/>
              <a:t>כמו שאמרנו, </a:t>
            </a:r>
          </a:p>
          <a:p>
            <a:pPr marL="0" indent="0" algn="r" rtl="1">
              <a:buNone/>
            </a:pPr>
            <a:r>
              <a:rPr lang="he-IL" dirty="0"/>
              <a:t>נוסיף תגית פותחת</a:t>
            </a:r>
          </a:p>
          <a:p>
            <a:pPr marL="0" indent="0" algn="r" rtl="1">
              <a:buNone/>
            </a:pPr>
            <a:r>
              <a:rPr lang="he-IL" dirty="0"/>
              <a:t>ותגית סוגרת.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3725B-9CD6-45E2-93A9-25D717F4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01" y="3392728"/>
            <a:ext cx="5100121" cy="179545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27ED5C-D479-4A90-BDCF-194B509AB75B}"/>
              </a:ext>
            </a:extLst>
          </p:cNvPr>
          <p:cNvCxnSpPr>
            <a:cxnSpLocks/>
          </p:cNvCxnSpPr>
          <p:nvPr/>
        </p:nvCxnSpPr>
        <p:spPr>
          <a:xfrm flipH="1">
            <a:off x="1597446" y="2877574"/>
            <a:ext cx="4836406" cy="1154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8608D6-3B4F-4DCF-AF9E-058D1CCAC159}"/>
              </a:ext>
            </a:extLst>
          </p:cNvPr>
          <p:cNvCxnSpPr>
            <a:cxnSpLocks/>
          </p:cNvCxnSpPr>
          <p:nvPr/>
        </p:nvCxnSpPr>
        <p:spPr>
          <a:xfrm flipH="1">
            <a:off x="5508434" y="3392728"/>
            <a:ext cx="1662861" cy="639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8FE67F39-EEED-4E31-8567-9FFC9881DCC8}"/>
              </a:ext>
            </a:extLst>
          </p:cNvPr>
          <p:cNvSpPr/>
          <p:nvPr/>
        </p:nvSpPr>
        <p:spPr>
          <a:xfrm rot="16200000">
            <a:off x="1333042" y="3787028"/>
            <a:ext cx="99152" cy="6610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F06DC783-D5C8-4986-AB1B-2CF0CD2C8833}"/>
              </a:ext>
            </a:extLst>
          </p:cNvPr>
          <p:cNvSpPr/>
          <p:nvPr/>
        </p:nvSpPr>
        <p:spPr>
          <a:xfrm rot="16200000">
            <a:off x="5415281" y="3709419"/>
            <a:ext cx="54105" cy="77118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28166C-3B03-4CFB-B40E-425C9841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413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F5342-6932-41BF-98EA-2F5120C9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7" y="140044"/>
            <a:ext cx="78867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שוב, נשמור את הקובץ,</a:t>
            </a:r>
          </a:p>
          <a:p>
            <a:pPr marL="0" indent="0" algn="r" rtl="1">
              <a:buNone/>
            </a:pPr>
            <a:r>
              <a:rPr lang="he-IL" dirty="0"/>
              <a:t>נסגור את חלון של כתבן, נסגור את הדפדפן,</a:t>
            </a:r>
          </a:p>
          <a:p>
            <a:pPr marL="0" indent="0" algn="r" rtl="1">
              <a:buNone/>
            </a:pPr>
            <a:r>
              <a:rPr lang="he-IL" dirty="0"/>
              <a:t>ז) תריצו את הקובץ.</a:t>
            </a:r>
          </a:p>
          <a:p>
            <a:pPr marL="0" indent="0" algn="r" rtl="1">
              <a:buNone/>
            </a:pPr>
            <a:r>
              <a:rPr lang="he-IL" dirty="0"/>
              <a:t>ח) נפתח הדפדפן ואנחנו רואים .... </a:t>
            </a:r>
          </a:p>
          <a:p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5FDA7-4986-4585-8772-023D519C5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79" y="1794832"/>
            <a:ext cx="5314950" cy="6705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1071-891B-4B36-A126-DC970D75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057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1979E-1367-409A-B3B1-855AEEE0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13" y="2652189"/>
            <a:ext cx="7115521" cy="28856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3C10-8847-4A89-B891-33593EA0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66" y="701905"/>
            <a:ext cx="78867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כל הכבוד!!</a:t>
            </a:r>
          </a:p>
          <a:p>
            <a:pPr marL="0" indent="0" algn="r" rtl="1">
              <a:buNone/>
            </a:pPr>
            <a:r>
              <a:rPr lang="he-IL" dirty="0"/>
              <a:t>נוסיף עוד פיסקה של טקסט רגיל.</a:t>
            </a:r>
          </a:p>
          <a:p>
            <a:pPr marL="0" indent="0" algn="r" rtl="1">
              <a:buNone/>
            </a:pPr>
            <a:r>
              <a:rPr lang="en-US" dirty="0"/>
              <a:t>p</a:t>
            </a:r>
            <a:r>
              <a:rPr lang="he-IL" dirty="0"/>
              <a:t> – זה תגית של פיסקה. </a:t>
            </a:r>
          </a:p>
          <a:p>
            <a:pPr marL="0" indent="0" algn="r" rtl="1">
              <a:buNone/>
            </a:pPr>
            <a:r>
              <a:rPr lang="he-IL" dirty="0"/>
              <a:t>נפתח את הקובץ שלנו עוד פעם בכתבן ונוסיף פיסקה.</a:t>
            </a:r>
          </a:p>
          <a:p>
            <a:pPr marL="0" indent="0" algn="r" rtl="1">
              <a:buNone/>
            </a:pPr>
            <a:r>
              <a:rPr lang="he-IL" dirty="0"/>
              <a:t>כמו שאמרנו, </a:t>
            </a:r>
          </a:p>
          <a:p>
            <a:pPr marL="0" indent="0" algn="r" rtl="1">
              <a:buNone/>
            </a:pPr>
            <a:r>
              <a:rPr lang="he-IL" dirty="0"/>
              <a:t>נוסיף תגית פותחת</a:t>
            </a:r>
          </a:p>
          <a:p>
            <a:pPr marL="0" indent="0" algn="r" rtl="1">
              <a:buNone/>
            </a:pPr>
            <a:r>
              <a:rPr lang="he-IL" dirty="0"/>
              <a:t>ותגית סוגרת.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27ED5C-D479-4A90-BDCF-194B509AB75B}"/>
              </a:ext>
            </a:extLst>
          </p:cNvPr>
          <p:cNvCxnSpPr>
            <a:cxnSpLocks/>
          </p:cNvCxnSpPr>
          <p:nvPr/>
        </p:nvCxnSpPr>
        <p:spPr>
          <a:xfrm flipH="1">
            <a:off x="1597446" y="2877574"/>
            <a:ext cx="4836406" cy="1154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8608D6-3B4F-4DCF-AF9E-058D1CCAC159}"/>
              </a:ext>
            </a:extLst>
          </p:cNvPr>
          <p:cNvCxnSpPr>
            <a:cxnSpLocks/>
          </p:cNvCxnSpPr>
          <p:nvPr/>
        </p:nvCxnSpPr>
        <p:spPr>
          <a:xfrm flipH="1">
            <a:off x="4329629" y="3392728"/>
            <a:ext cx="2841667" cy="675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8FE67F39-EEED-4E31-8567-9FFC9881DCC8}"/>
              </a:ext>
            </a:extLst>
          </p:cNvPr>
          <p:cNvSpPr/>
          <p:nvPr/>
        </p:nvSpPr>
        <p:spPr>
          <a:xfrm rot="16200000">
            <a:off x="1333042" y="3787028"/>
            <a:ext cx="99152" cy="6610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F06DC783-D5C8-4986-AB1B-2CF0CD2C8833}"/>
              </a:ext>
            </a:extLst>
          </p:cNvPr>
          <p:cNvSpPr/>
          <p:nvPr/>
        </p:nvSpPr>
        <p:spPr>
          <a:xfrm rot="16200000">
            <a:off x="4104273" y="3739204"/>
            <a:ext cx="54105" cy="77118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4CD3EF-D45F-45E4-B6C2-3AED1328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370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F5342-6932-41BF-98EA-2F5120C9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7" y="140044"/>
            <a:ext cx="78867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שוב, נשמור את הקובץ,</a:t>
            </a:r>
          </a:p>
          <a:p>
            <a:pPr marL="0" indent="0" algn="r" rtl="1">
              <a:buNone/>
            </a:pPr>
            <a:r>
              <a:rPr lang="he-IL" dirty="0"/>
              <a:t>נסגור את חלון של כתבן, נסגור את הדפדפן,</a:t>
            </a:r>
          </a:p>
          <a:p>
            <a:pPr marL="0" indent="0" algn="r" rtl="1">
              <a:buNone/>
            </a:pPr>
            <a:r>
              <a:rPr lang="he-IL" dirty="0"/>
              <a:t>ז) תריצו את הקובץ.</a:t>
            </a:r>
          </a:p>
          <a:p>
            <a:pPr marL="0" indent="0" algn="r" rtl="1">
              <a:buNone/>
            </a:pPr>
            <a:r>
              <a:rPr lang="he-IL" dirty="0"/>
              <a:t>ח) נפתח הדפדפן ואנחנו רואים .... </a:t>
            </a:r>
          </a:p>
          <a:p>
            <a:endParaRPr lang="he-I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00B2B-571B-47C9-8833-619EF77C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19" y="1894901"/>
            <a:ext cx="4401989" cy="6858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281083-69C0-4A6D-A23F-788ED3B1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236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244</Words>
  <Application>Microsoft Office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Rambla</vt:lpstr>
      <vt:lpstr>Calibri Light</vt:lpstr>
      <vt:lpstr>Calibri</vt:lpstr>
      <vt:lpstr>Office Theme</vt:lpstr>
      <vt:lpstr>PowerPoint Presentation</vt:lpstr>
      <vt:lpstr>Create a project: in menu select File-&gt; New project select Java Web -&gt; Web Application Next תבחרו Project location שאתם רוצים Next, Next, Finish </vt:lpstr>
      <vt:lpstr>קיבלנו פרויקט חדש עם קובץ התחלתי. עכשיו אפשר להרחיב את סרגל הכלים: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עכשיו נשנה צבע: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Alex</dc:creator>
  <cp:lastModifiedBy>Alex</cp:lastModifiedBy>
  <cp:revision>150</cp:revision>
  <dcterms:modified xsi:type="dcterms:W3CDTF">2018-08-25T12:39:41Z</dcterms:modified>
</cp:coreProperties>
</file>