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1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9E71-EC39-451A-9781-7265D82FC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B0CB9-9B6C-43E0-9A57-805EED350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E985F-83A4-4CC5-8EBD-A31FDCD4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86BF-B2DC-4633-915E-634F3C41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B4CD-05FF-4328-84F4-767EAB15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063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0E71-0028-4974-8DBA-FB35EFF2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4B637-1E37-4875-BA30-55C1029A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D925B-89E7-4384-AA65-C1D20EE15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DCACC-8222-4AEF-AABC-D23BA6D1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D412D-2B0D-4D97-A631-8209D2EE9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45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EB7AEA-8DD4-4AEE-ADDA-1BB048A80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3A41F-89E0-4FA5-AAD4-2DF6291D2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F2E7A-B7F0-4D52-AF49-726243E0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129C3-F7C5-4F75-9CD0-1E8CD788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9D3A-34A1-4B4B-8C45-6E2B33B0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920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C7683-87B8-4C1F-BDA9-FBF3DF840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394C0-5889-476E-BD67-385C9B0A6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77C3A-6047-4D87-B0EC-E14517CF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3C14C-A1DA-4A60-B00E-17A5DE89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2FCE0-6DDD-4B8E-BFCD-DF918F8E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383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AAEE-854F-46DF-9CB0-7287AAB3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B31CC-3958-4A1D-B43C-1233EA54F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4F06E-75D2-4F8A-A2B0-48B54318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375B2-8DFB-410A-9261-A63E32E4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6B765-B907-4DF0-9454-E3E35D99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72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F1C49-9FA0-440F-957E-A9DEEE29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3B0E7-B74D-42D6-8E79-3A679DE5F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F0C37-F779-4809-9C03-BB6E197FA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F691B-922C-483E-8A42-C429D3BD6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040FC-FE8F-4286-950D-9D097703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9E0B9-A603-41CA-A5EA-F597AD9C1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376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FA53-740B-4A3E-B865-3AE4F60F6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1AFD8-7AB7-4984-BD26-117AFF5D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E5711-3361-4284-B838-2618A0AB4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AF7573-475E-49A4-ABEB-C93F53461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E6CA3-D48D-4A75-B057-CA5CDB4AA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A900B-7C6F-4BDE-8236-4362617D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3255DB-6442-492E-BFB4-E87B6175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F5EE0-C009-4F48-B94F-F2110B91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034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3864-FACB-44B8-A4D5-D1736C22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0DEE74-2064-49F7-9593-6CFE3834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99905-BE20-44EF-8924-D94B0147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83EA4-2500-40F8-A8A6-AE9E54E98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207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F69F44-7408-432C-ADB9-CC82DBE0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8D2F9-2D38-400B-BA4D-3232A41C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1BBB1-CDD8-4D31-83E6-CF3A032B7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023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C922-CF98-4675-97A2-7E5F48CE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1895-298B-4B39-88C9-4C68DD294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4223E-F3B2-4EF3-8C52-CB5207954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06634-CED8-483D-AA8E-FE59E32B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A0BD4-89B6-4EB0-9AB6-E1F85DA1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B36A4-3394-4988-85C7-94D07333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713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2660-948D-4D06-A10F-028C420D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1A8BAC-9EC1-43FB-BC09-E676580C19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3CB20D-2166-4CAC-B079-1EDBAC9F5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16C10-6C25-40E1-8CAF-3ADBD88D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5F509-AB3D-40E4-8FC8-40E87E0A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70CF0-328D-4D40-A3C5-38226A7A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4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D54F61-BF7E-44B6-A57B-A82B8FC8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241A-F5E6-44D8-BB11-810AA85A1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40DF7-CD90-40E4-98EB-50676EA2F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6D548-E915-4E5B-8C80-CF859C982F16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57754-CBCA-427E-95FE-903CC013B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0C161-FA42-4B5D-B919-66EF8E737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A8D8-F8BD-4DFF-961D-BC8982CCE1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114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96CD-5341-4614-B357-9B0F958F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חלק ראשון: משפטים וקישורים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A3C70C-57A5-4A9D-80A4-EEB0019C9CAF}"/>
              </a:ext>
            </a:extLst>
          </p:cNvPr>
          <p:cNvSpPr/>
          <p:nvPr/>
        </p:nvSpPr>
        <p:spPr>
          <a:xfrm>
            <a:off x="247426" y="1473798"/>
            <a:ext cx="112202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/>
            <a:r>
              <a:rPr lang="he-IL" sz="2800" dirty="0"/>
              <a:t>בנו דף אינטרנט המציג מידע עליכם באופן הבא:</a:t>
            </a:r>
            <a:endParaRPr lang="en-US" sz="2800" dirty="0"/>
          </a:p>
          <a:p>
            <a:pPr lvl="1" algn="r" rtl="1"/>
            <a:r>
              <a:rPr lang="he-IL" sz="2800" u="sng" dirty="0"/>
              <a:t>עיצוב הדף</a:t>
            </a:r>
            <a:r>
              <a:rPr lang="he-IL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</a:t>
            </a:r>
            <a:r>
              <a:rPr lang="he-IL" sz="2800" dirty="0"/>
              <a:t> רקע ורוד, צבע הטקסט כחול, גופן </a:t>
            </a:r>
            <a:r>
              <a:rPr lang="en-US" sz="2800" dirty="0"/>
              <a:t>Ariel</a:t>
            </a:r>
            <a:r>
              <a:rPr lang="he-IL" sz="2800" dirty="0"/>
              <a:t>, הטקסט מופיע במרכז. </a:t>
            </a:r>
            <a:endParaRPr lang="en-US" sz="2800" dirty="0"/>
          </a:p>
          <a:p>
            <a:pPr lvl="1" algn="r" rtl="1"/>
            <a:r>
              <a:rPr lang="he-IL" sz="2800" u="sng" dirty="0"/>
              <a:t>עיצוב התוכן </a:t>
            </a:r>
            <a:r>
              <a:rPr lang="en-US" sz="2800" dirty="0">
                <a:sym typeface="Wingdings" panose="05000000000000000000" pitchFamily="2" charset="2"/>
              </a:rPr>
              <a:t></a:t>
            </a:r>
            <a:r>
              <a:rPr lang="he-IL" sz="2800" dirty="0"/>
              <a:t> שם פרטי ושם משפחה (צבע הטקסט אדום, כותרת </a:t>
            </a:r>
            <a:r>
              <a:rPr lang="en-US" sz="2800" dirty="0"/>
              <a:t>h1</a:t>
            </a:r>
            <a:r>
              <a:rPr lang="he-IL" sz="2800" dirty="0"/>
              <a:t>)</a:t>
            </a:r>
            <a:endParaRPr lang="en-US" sz="2800" dirty="0"/>
          </a:p>
          <a:p>
            <a:pPr lvl="1" algn="r" rtl="1"/>
            <a:r>
              <a:rPr lang="he-IL" sz="2800" dirty="0"/>
              <a:t>תאריך לידה (צבע הטקסט ירוק, כותרת </a:t>
            </a:r>
            <a:r>
              <a:rPr lang="en-US" sz="2800" dirty="0"/>
              <a:t>h2</a:t>
            </a:r>
            <a:r>
              <a:rPr lang="he-IL" sz="2800" dirty="0"/>
              <a:t>)</a:t>
            </a:r>
            <a:endParaRPr lang="en-US" sz="2800" dirty="0"/>
          </a:p>
          <a:p>
            <a:pPr lvl="1" algn="r" rtl="1"/>
            <a:r>
              <a:rPr lang="he-IL" sz="2800" dirty="0"/>
              <a:t>תחביבים (צבע הטקסט שחור, כותרת </a:t>
            </a:r>
            <a:r>
              <a:rPr lang="en-US" sz="2800" dirty="0"/>
              <a:t>h3</a:t>
            </a:r>
            <a:r>
              <a:rPr lang="he-IL" sz="2800" dirty="0"/>
              <a:t>)</a:t>
            </a:r>
            <a:endParaRPr lang="en-US" sz="2800" dirty="0"/>
          </a:p>
          <a:p>
            <a:pPr lvl="1" algn="r" rtl="1"/>
            <a:r>
              <a:rPr lang="he-IL" sz="2800" dirty="0"/>
              <a:t>דף </a:t>
            </a:r>
            <a:r>
              <a:rPr lang="he-IL" sz="2800" dirty="0" err="1"/>
              <a:t>פייסבוק</a:t>
            </a:r>
            <a:r>
              <a:rPr lang="he-IL" sz="2800" dirty="0"/>
              <a:t> (קישור לדף </a:t>
            </a:r>
            <a:r>
              <a:rPr lang="he-IL" sz="2800" dirty="0" err="1"/>
              <a:t>פייסבוק</a:t>
            </a:r>
            <a:r>
              <a:rPr lang="he-IL" sz="2800" dirty="0"/>
              <a:t> שלכם). </a:t>
            </a:r>
          </a:p>
          <a:p>
            <a:pPr lvl="1" algn="r" rtl="1"/>
            <a:r>
              <a:rPr lang="he-IL" sz="2800" dirty="0"/>
              <a:t>תמונה שלכם</a:t>
            </a:r>
            <a:endParaRPr lang="en-US" sz="2800" dirty="0"/>
          </a:p>
          <a:p>
            <a:pPr lvl="1" algn="r" rtl="1"/>
            <a:r>
              <a:rPr lang="he-IL" sz="2800" dirty="0"/>
              <a:t>אני אוהב/ת לאכול... (השלימו בתוך פסקה – תגית </a:t>
            </a:r>
            <a:r>
              <a:rPr lang="en-US" sz="2800" dirty="0"/>
              <a:t>&lt;p&gt;</a:t>
            </a:r>
            <a:r>
              <a:rPr lang="he-IL" sz="2800" dirty="0"/>
              <a:t>, צבע רקע לבן) </a:t>
            </a:r>
            <a:endParaRPr lang="en-US" sz="2800" dirty="0"/>
          </a:p>
          <a:p>
            <a:pPr lvl="1" algn="r" rtl="1"/>
            <a:r>
              <a:rPr lang="he-IL" sz="2800" dirty="0"/>
              <a:t>אי-מייל (קישור לאי-מייל שלכם)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343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8AF80-D2B8-4393-9BBF-2965188CF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299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חלק שני - טבלאות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537D-A66D-4576-9267-D519E32C5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7471"/>
            <a:ext cx="10874188" cy="4899492"/>
          </a:xfrm>
        </p:spPr>
        <p:txBody>
          <a:bodyPr/>
          <a:lstStyle/>
          <a:p>
            <a:pPr algn="r" rtl="1"/>
            <a:r>
              <a:rPr lang="he-IL" dirty="0"/>
              <a:t>יש לצרף לדף האתר שלכם 4 טבלאות:</a:t>
            </a:r>
          </a:p>
          <a:p>
            <a:pPr algn="r" rtl="1"/>
            <a:endParaRPr lang="he-IL" dirty="0"/>
          </a:p>
        </p:txBody>
      </p:sp>
      <p:pic>
        <p:nvPicPr>
          <p:cNvPr id="4" name="תמונה 1">
            <a:extLst>
              <a:ext uri="{FF2B5EF4-FFF2-40B4-BE49-F238E27FC236}">
                <a16:creationId xmlns:a16="http://schemas.microsoft.com/office/drawing/2014/main" id="{7CF72FF5-BE62-4780-92B8-9D0DB9EEF70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575" y="1936376"/>
            <a:ext cx="9560860" cy="4571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404830-FC05-4C2D-BEF9-5C5499DB5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0838" y="5611613"/>
            <a:ext cx="6050056" cy="125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0D38-2954-46FE-9802-9FA23CBD6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חלק שני – טבלאות (המשך)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5851A-78C1-4893-BA61-F8649C9DA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2">
            <a:extLst>
              <a:ext uri="{FF2B5EF4-FFF2-40B4-BE49-F238E27FC236}">
                <a16:creationId xmlns:a16="http://schemas.microsoft.com/office/drawing/2014/main" id="{0988D6D5-06E2-4F2C-84E0-DBD7B3E3EFC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95" y="1425389"/>
            <a:ext cx="11532197" cy="510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8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EE943-5207-4F32-B125-2169002E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חלק שני – טבלאות (המשך)</a:t>
            </a:r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B9E97824-9DE1-4A63-B2BF-5864386CFA9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87" y="1825625"/>
            <a:ext cx="10316583" cy="692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56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125</Words>
  <Application>Microsoft Office PowerPoint</Application>
  <PresentationFormat>מסך רחב</PresentationFormat>
  <Paragraphs>14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חלק ראשון: משפטים וקישורים</vt:lpstr>
      <vt:lpstr>חלק שני - טבלאות</vt:lpstr>
      <vt:lpstr>חלק שני – טבלאות (המשך)</vt:lpstr>
      <vt:lpstr>חלק שני – טבלאות (המשך)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‏‏משתמש Windows</cp:lastModifiedBy>
  <cp:revision>7</cp:revision>
  <dcterms:created xsi:type="dcterms:W3CDTF">2017-09-24T17:39:15Z</dcterms:created>
  <dcterms:modified xsi:type="dcterms:W3CDTF">2018-09-13T09:39:27Z</dcterms:modified>
</cp:coreProperties>
</file>