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75" r:id="rId9"/>
    <p:sldId id="274" r:id="rId10"/>
    <p:sldId id="272" r:id="rId11"/>
    <p:sldId id="285" r:id="rId12"/>
    <p:sldId id="286" r:id="rId13"/>
    <p:sldId id="284" r:id="rId14"/>
    <p:sldId id="271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5" autoAdjust="0"/>
    <p:restoredTop sz="94660"/>
  </p:normalViewPr>
  <p:slideViewPr>
    <p:cSldViewPr snapToGrid="0">
      <p:cViewPr varScale="1">
        <p:scale>
          <a:sx n="53" d="100"/>
          <a:sy n="53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08DBAE2-8D20-43C9-A53E-106C55F73B22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230E572-D5A2-4A79-948C-E5AA423F30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0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A5F9-18DF-4921-B96F-3C1B027BC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ACFE9-73B2-4299-AB3E-28383AE5C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CEF4-4905-4E49-8798-800C6D2B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517-83D4-4F95-95C3-CC40CCE28C57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623D-2652-42EA-809E-E210264A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0822D-5115-45AF-8495-7F3DD004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51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D1A4-4020-4CB2-8359-8E8C1A0A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2FDB3-5551-4135-BBDA-85A99D0E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531EC-C354-4105-B284-EDBF379D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FA91-FC70-4231-AC34-6E51F7E9E5E8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15C9E-513C-4A38-8E9D-75589240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10CCA-AB9F-4E42-B9F1-F8A28DEE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0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B395E-0B7E-4439-B547-577B0456F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E2C24-A48E-4D1E-907E-93CF91735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27508-89E8-438D-837B-57F1CDB7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E06-FC95-4DA2-B2B6-E03138C0EEFC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4A5C3-0488-40D8-9FAF-FEB55D6B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08D2-C8F6-4EA8-A5CB-6A3DB480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794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6EAF-2A8E-4D73-BD97-042328D3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7AFF4-81B0-4D0E-A6C9-D3617F9EC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3D4F9-E412-41FD-AEF9-630C52EB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09D-0701-4E5B-8AB5-AD83232B63C7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C9BC5-AB64-4049-B55A-CBCD2266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CA7F-DC14-4075-9F79-6CFCBF539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55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85BE-6FED-42AA-96A6-1CF660970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CE86-6473-4AF4-9336-7620F5E49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5774-E9E0-45A9-8F60-347FDC25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9579-851E-4074-992F-06AD8C314214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6EAC-5E2A-4610-860C-AA60E3B1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F6430-DDC9-422E-A881-4714F1F0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3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A809-FBF3-4409-877B-A1AD099A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9C4E-2CB0-414D-98B9-77718AB42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65077-5861-4E4B-A4C5-0AFF52F07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1145-9EC5-4722-8540-D5FA4068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C01F-A152-461E-B5CB-BD10E1909B07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D8152-EA8E-41A1-A701-FDB72BEB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159C4-1146-420D-81D4-24D536FA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66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29B8-7678-4F20-B8F2-ADEFE039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7229F-C067-4C0E-BF0B-9FE4767EC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7322C-60C2-424C-B7BE-D4173D3B8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E619A0-411F-4122-8976-87D7D49B9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73ED1-3B04-45DE-892F-AAF8C9D48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F777B-503E-407B-99C4-15914A73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CDD8-3315-446C-8F78-70DEBF67D892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E5E6D2-C2FB-42E0-B879-48A4C9D1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C8AA2-3CC7-4024-A00C-DC0E6B6F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775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EFEE-304C-4E36-B4F2-D9B9EB44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FA200-6056-424D-9050-977657D9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1AC-984A-4DC8-9EDA-598B3F27EBC7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444BB-0D7F-4DC6-86FA-54715096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13BF3-3E88-4030-BC03-FE5AA9EB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3AA60-3D49-4C0A-8C11-443563A0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F4C0-B5B9-436A-8C42-76F065A78AFF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CB21E9-C577-4490-A0C4-44A48190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4566E-B9FF-4387-871F-8D95E291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70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9FD3-3DF5-47A9-94A6-49EBFF3E3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0F8E9-8985-4F9B-BD5B-C7C2C9BF0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19EA7-43F0-4558-B1BA-09CF698D6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3E1A7-ABD2-49FF-B6BC-DBA06992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F278-DE39-4815-8532-AAD45C57E1EC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6C99A-2C50-4B21-9ED6-0B9BAF4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FCFC0-F94F-4B30-8583-1C145C49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57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1C35-F314-4A59-8C94-9C543B77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06827-4E7F-4032-B416-633ACE0CC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082EB-4F1D-4932-BD4C-40E8D691E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F3F35-2922-4E70-9774-E92B743F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929-447A-4425-9009-36EC51480AB9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91A47-A5F9-48F8-8176-FEC252FA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7B3FD-4DF1-468C-BC19-78DA056A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6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69B51-3B32-4E53-BDCB-156ACE68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8D594-A2A0-4362-B673-5B3CE0DC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DB0A-2693-4A0F-8037-A7D631CC5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DF3B-0CCF-47CD-8112-E61873005607}" type="datetime8">
              <a:rPr lang="he-IL" smtClean="0"/>
              <a:t>13 ספטמבר 18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0A926-0D33-411C-B1AC-A7E7FE90A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5044D-BADC-4928-965F-891FBCDEF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83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D2FF-84AD-4075-9A1E-B6A47E0CD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>צד לקוח</a:t>
            </a:r>
            <a:br>
              <a:rPr lang="he-IL" dirty="0"/>
            </a:br>
            <a:r>
              <a:rPr lang="he-IL" dirty="0"/>
              <a:t>כיתה ח'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9B9D5-0DA8-407D-B8A0-562044EB7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0578"/>
            <a:ext cx="9144000" cy="1227221"/>
          </a:xfrm>
        </p:spPr>
        <p:txBody>
          <a:bodyPr/>
          <a:lstStyle/>
          <a:p>
            <a:r>
              <a:rPr lang="he-IL" dirty="0"/>
              <a:t>טפסים ופונקציות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438D1-A050-4644-8BD2-3E57791B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8278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0137C5-8EA0-42C0-82EC-10CF09249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771" y="170245"/>
            <a:ext cx="11536755" cy="6551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D026B7-6EEA-4DA3-B7D7-74FDE6A2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365125"/>
            <a:ext cx="3878179" cy="2209633"/>
          </a:xfrm>
        </p:spPr>
        <p:txBody>
          <a:bodyPr/>
          <a:lstStyle/>
          <a:p>
            <a:pPr algn="r" rtl="1"/>
            <a:r>
              <a:rPr lang="he-IL" b="1" dirty="0">
                <a:solidFill>
                  <a:srgbClr val="00B050"/>
                </a:solidFill>
              </a:rPr>
              <a:t>חוקי לגמרי 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>לשים יחידות שונות </a:t>
            </a:r>
            <a:r>
              <a:rPr lang="he-IL" dirty="0">
                <a:solidFill>
                  <a:srgbClr val="00B050"/>
                </a:solidFill>
              </a:rPr>
              <a:t>באותו</a:t>
            </a:r>
            <a:r>
              <a:rPr lang="he-IL" dirty="0"/>
              <a:t> </a:t>
            </a:r>
            <a:r>
              <a:rPr lang="en-US" dirty="0">
                <a:solidFill>
                  <a:srgbClr val="00B050"/>
                </a:solidFill>
              </a:rPr>
              <a:t>form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B9C0E-00B6-47C4-BC86-A9938503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97971F-AD25-4555-960D-601C4A855F72}"/>
              </a:ext>
            </a:extLst>
          </p:cNvPr>
          <p:cNvSpPr/>
          <p:nvPr/>
        </p:nvSpPr>
        <p:spPr>
          <a:xfrm>
            <a:off x="372771" y="170244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13DA7B-CACF-44F2-ADA6-F8A0B062B9E1}"/>
              </a:ext>
            </a:extLst>
          </p:cNvPr>
          <p:cNvSpPr/>
          <p:nvPr/>
        </p:nvSpPr>
        <p:spPr>
          <a:xfrm>
            <a:off x="372771" y="6334089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512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C8C12-5CD4-45EC-90B6-DF555A9D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נסה להכניס קטע קוד הבא ל-</a:t>
            </a:r>
            <a:r>
              <a:rPr lang="en-US" dirty="0"/>
              <a:t>form</a:t>
            </a:r>
            <a:r>
              <a:rPr lang="he-IL" dirty="0"/>
              <a:t>.</a:t>
            </a:r>
            <a:br>
              <a:rPr lang="he-IL" dirty="0"/>
            </a:b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27A6-9FBC-40DA-B1FD-40AB1284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3" y="9527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 סמן מה אתה אוהב לאכול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 dirty="0"/>
              <a:t>&gt;            פיצה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name="p" /&gt; 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 dirty="0"/>
              <a:t>&gt;    עוגת גבינה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name="u" checked/&gt; 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 dirty="0"/>
              <a:t>&gt;             דגים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name="f" /&gt; 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/>
              <a:t>&gt;      </a:t>
            </a:r>
            <a:r>
              <a:rPr lang="he-IL" dirty="0"/>
              <a:t>בשר בקר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name="m" /&gt; &lt;/</a:t>
            </a:r>
            <a:r>
              <a:rPr lang="en-US" dirty="0" err="1"/>
              <a:t>br</a:t>
            </a:r>
            <a:r>
              <a:rPr lang="en-US" dirty="0"/>
              <a:t>&gt;</a:t>
            </a:r>
            <a:endParaRPr lang="he-I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3E710-F2F7-4AC8-A480-A2D9DF1E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3644C7-8D15-4691-A602-A6C0037F4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908" y="4187537"/>
            <a:ext cx="3503229" cy="243190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8BB165-34A0-45AE-8BD1-48466F1BA068}"/>
              </a:ext>
            </a:extLst>
          </p:cNvPr>
          <p:cNvSpPr txBox="1"/>
          <p:nvPr/>
        </p:nvSpPr>
        <p:spPr>
          <a:xfrm>
            <a:off x="155276" y="5403489"/>
            <a:ext cx="770339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תנסה לבחור את התיבות. </a:t>
            </a:r>
          </a:p>
          <a:p>
            <a:pPr algn="r" rtl="1"/>
            <a:r>
              <a:rPr lang="he-IL" dirty="0"/>
              <a:t>ניתן לבחור תיבה אחת או הרבה תיבות או לא לבחור אף תיבה.</a:t>
            </a:r>
          </a:p>
          <a:p>
            <a:pPr algn="r" rtl="1"/>
            <a:r>
              <a:rPr lang="he-IL" dirty="0"/>
              <a:t>מילה </a:t>
            </a:r>
            <a:r>
              <a:rPr lang="en-US" dirty="0"/>
              <a:t>checked</a:t>
            </a:r>
            <a:r>
              <a:rPr lang="he-IL" dirty="0"/>
              <a:t> מסמנת איזה תיבות יהיו מסומנות בהתחלה. ניתן לשנות את הסימון.</a:t>
            </a:r>
          </a:p>
        </p:txBody>
      </p:sp>
    </p:spTree>
    <p:extLst>
      <p:ext uri="{BB962C8B-B14F-4D97-AF65-F5344CB8AC3E}">
        <p14:creationId xmlns:p14="http://schemas.microsoft.com/office/powerpoint/2010/main" val="284272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068-4E51-491F-A8FA-CD17617D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C6108-AA9B-4882-8D30-D3572E83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D6036-04DA-4142-B849-4583F7E0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10A764-A1DB-416C-A959-305EC6464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662" y="2078182"/>
            <a:ext cx="3503229" cy="243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8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D9985E56-0B3C-4EAF-8543-619721A10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0071447" cy="39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57343B5A-73E7-4CA7-8117-DE8A0D53B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42" y="3234126"/>
            <a:ext cx="5737674" cy="624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ABFEB8-6159-4845-BADE-B9684525D150}"/>
              </a:ext>
            </a:extLst>
          </p:cNvPr>
          <p:cNvSpPr/>
          <p:nvPr/>
        </p:nvSpPr>
        <p:spPr>
          <a:xfrm>
            <a:off x="7470843" y="3579779"/>
            <a:ext cx="933855" cy="419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63C773-3CF5-455D-AE31-14EDDA11BC5B}"/>
              </a:ext>
            </a:extLst>
          </p:cNvPr>
          <p:cNvSpPr/>
          <p:nvPr/>
        </p:nvSpPr>
        <p:spPr>
          <a:xfrm>
            <a:off x="9176402" y="3499265"/>
            <a:ext cx="933855" cy="419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CF4089-A588-4292-922F-6E369566E5E2}"/>
              </a:ext>
            </a:extLst>
          </p:cNvPr>
          <p:cNvSpPr/>
          <p:nvPr/>
        </p:nvSpPr>
        <p:spPr>
          <a:xfrm>
            <a:off x="4038600" y="6356350"/>
            <a:ext cx="6546992" cy="2201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F4F36-EF7D-44DA-A25C-46A63790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817D9D-FBCE-4CDE-9057-B0B3DC802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41" y="124494"/>
            <a:ext cx="2851105" cy="3029118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>זה ריבוע </a:t>
            </a:r>
            <a:br>
              <a:rPr lang="he-IL" dirty="0"/>
            </a:br>
            <a:r>
              <a:rPr lang="he-IL" dirty="0"/>
              <a:t>שיכול להיות</a:t>
            </a:r>
            <a:br>
              <a:rPr lang="he-IL" dirty="0"/>
            </a:br>
            <a:r>
              <a:rPr lang="he-IL" dirty="0"/>
              <a:t>מסומן ב-</a:t>
            </a:r>
            <a:r>
              <a:rPr lang="en-US" dirty="0"/>
              <a:t>V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>או לא מסומן.</a:t>
            </a:r>
          </a:p>
        </p:txBody>
      </p:sp>
    </p:spTree>
    <p:extLst>
      <p:ext uri="{BB962C8B-B14F-4D97-AF65-F5344CB8AC3E}">
        <p14:creationId xmlns:p14="http://schemas.microsoft.com/office/powerpoint/2010/main" val="1600631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742D3-E1D7-4803-BDC3-0C7131EE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זה יראה כך: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750FC2-1621-49AB-87FF-BD00EE15D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030" y="2089507"/>
            <a:ext cx="2626549" cy="426684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C5A96-E9C2-4A21-ACB7-D55A6F3D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09B442-0C68-4FD2-9264-0F67E9317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51" y="489605"/>
            <a:ext cx="3190875" cy="508126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41A270-F093-4A7F-B446-E7A7BD3D8981}"/>
              </a:ext>
            </a:extLst>
          </p:cNvPr>
          <p:cNvSpPr txBox="1"/>
          <p:nvPr/>
        </p:nvSpPr>
        <p:spPr>
          <a:xfrm>
            <a:off x="1281363" y="1690688"/>
            <a:ext cx="32124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ואחרי שתכניסו נתונים בטופס זה יכול להראות כך:</a:t>
            </a:r>
          </a:p>
        </p:txBody>
      </p:sp>
    </p:spTree>
    <p:extLst>
      <p:ext uri="{BB962C8B-B14F-4D97-AF65-F5344CB8AC3E}">
        <p14:creationId xmlns:p14="http://schemas.microsoft.com/office/powerpoint/2010/main" val="261087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3BB68-C9EF-4991-A9E0-A6D22FEA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7896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רוצים להוסיף לאתר שלנו כפתורים, נתונים,</a:t>
            </a:r>
            <a:br>
              <a:rPr lang="he-IL" dirty="0"/>
            </a:br>
            <a:r>
              <a:rPr lang="he-IL" dirty="0"/>
              <a:t>שהדף לא רק יראה מידע, אלא גם יעשה משהוא.</a:t>
            </a:r>
            <a:br>
              <a:rPr lang="he-IL" dirty="0"/>
            </a:br>
            <a:r>
              <a:rPr lang="he-IL" dirty="0"/>
              <a:t>ככה נוכל ליצור משחקים ואפליקציות באתר שלנו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E51097-7461-4D35-AD91-4F4E8AB84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024" y="1276392"/>
            <a:ext cx="952500" cy="9525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E51EB-188D-428F-9442-021B0BFA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1F5A53D1-BBAB-47DA-9B01-2AEBB11B9FA1}"/>
              </a:ext>
            </a:extLst>
          </p:cNvPr>
          <p:cNvSpPr txBox="1">
            <a:spLocks/>
          </p:cNvSpPr>
          <p:nvPr/>
        </p:nvSpPr>
        <p:spPr>
          <a:xfrm>
            <a:off x="457201" y="2502568"/>
            <a:ext cx="4102768" cy="397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תיבות טקסט – </a:t>
            </a:r>
            <a:r>
              <a:rPr lang="en-US" dirty="0"/>
              <a:t>text</a:t>
            </a:r>
            <a:endParaRPr lang="he-IL" dirty="0"/>
          </a:p>
          <a:p>
            <a:pPr algn="r" rtl="1"/>
            <a:r>
              <a:rPr lang="he-IL" dirty="0"/>
              <a:t>תיבות סיסמא- </a:t>
            </a:r>
            <a:r>
              <a:rPr lang="en-US" dirty="0"/>
              <a:t>password</a:t>
            </a:r>
          </a:p>
          <a:p>
            <a:pPr algn="r" rtl="1"/>
            <a:r>
              <a:rPr lang="he-IL" dirty="0"/>
              <a:t>כפתורי רדיו– </a:t>
            </a:r>
            <a:r>
              <a:rPr lang="en-US" dirty="0"/>
              <a:t>radio</a:t>
            </a:r>
          </a:p>
          <a:p>
            <a:pPr algn="r" rtl="1"/>
            <a:r>
              <a:rPr lang="he-IL" dirty="0"/>
              <a:t>כפתורים- </a:t>
            </a:r>
            <a:r>
              <a:rPr lang="en-US" dirty="0"/>
              <a:t>button</a:t>
            </a:r>
            <a:endParaRPr lang="he-IL" dirty="0"/>
          </a:p>
          <a:p>
            <a:pPr algn="r" rtl="1"/>
            <a:r>
              <a:rPr lang="he-IL" dirty="0"/>
              <a:t>תיבות בחירה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461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EB253BE5-BFFA-467B-AAD0-850F42A35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575" y="48133"/>
            <a:ext cx="2512063" cy="6858000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E51097-7461-4D35-AD91-4F4E8AB84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024" y="1276392"/>
            <a:ext cx="952500" cy="9525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E51EB-188D-428F-9442-021B0BFA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1F5A53D1-BBAB-47DA-9B01-2AEBB11B9FA1}"/>
              </a:ext>
            </a:extLst>
          </p:cNvPr>
          <p:cNvSpPr txBox="1">
            <a:spLocks/>
          </p:cNvSpPr>
          <p:nvPr/>
        </p:nvSpPr>
        <p:spPr>
          <a:xfrm>
            <a:off x="457201" y="2502568"/>
            <a:ext cx="4102768" cy="397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תיבת טקסט – </a:t>
            </a:r>
            <a:r>
              <a:rPr lang="en-US" dirty="0"/>
              <a:t>text</a:t>
            </a:r>
            <a:endParaRPr lang="he-IL" dirty="0"/>
          </a:p>
          <a:p>
            <a:pPr algn="r" rtl="1"/>
            <a:r>
              <a:rPr lang="he-IL" dirty="0"/>
              <a:t>תיבת סיסמא- </a:t>
            </a:r>
            <a:r>
              <a:rPr lang="en-US" dirty="0"/>
              <a:t>password</a:t>
            </a:r>
          </a:p>
          <a:p>
            <a:pPr algn="r" rtl="1"/>
            <a:r>
              <a:rPr lang="he-IL" dirty="0"/>
              <a:t>כפתורי רדיו– </a:t>
            </a:r>
            <a:r>
              <a:rPr lang="en-US" dirty="0"/>
              <a:t>radio</a:t>
            </a:r>
          </a:p>
          <a:p>
            <a:pPr algn="r" rtl="1"/>
            <a:r>
              <a:rPr lang="he-IL" dirty="0"/>
              <a:t>כפתורים- </a:t>
            </a:r>
            <a:r>
              <a:rPr lang="en-US" dirty="0"/>
              <a:t>button</a:t>
            </a:r>
            <a:endParaRPr lang="he-IL" dirty="0"/>
          </a:p>
          <a:p>
            <a:pPr algn="r" rtl="1"/>
            <a:r>
              <a:rPr lang="he-IL" dirty="0"/>
              <a:t>תיבות בחירה</a:t>
            </a:r>
          </a:p>
          <a:p>
            <a:pPr marL="0" indent="0" algn="r" rtl="1">
              <a:buNone/>
            </a:pPr>
            <a:endParaRPr lang="he-IL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B2BE63E-45F3-4C9B-8E79-A5BADC0A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1E456A-4387-4042-9DD2-AB566814BF22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463597" y="1358018"/>
            <a:ext cx="3782934" cy="132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C3D182C-C79D-463A-8236-26EFF45E5BBB}"/>
              </a:ext>
            </a:extLst>
          </p:cNvPr>
          <p:cNvSpPr/>
          <p:nvPr/>
        </p:nvSpPr>
        <p:spPr>
          <a:xfrm rot="10800000">
            <a:off x="8246531" y="967276"/>
            <a:ext cx="206770" cy="7814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F26BBA-DD65-40B9-8F1E-2140BBC22A36}"/>
              </a:ext>
            </a:extLst>
          </p:cNvPr>
          <p:cNvCxnSpPr>
            <a:cxnSpLocks/>
          </p:cNvCxnSpPr>
          <p:nvPr/>
        </p:nvCxnSpPr>
        <p:spPr>
          <a:xfrm flipV="1">
            <a:off x="4451685" y="2075853"/>
            <a:ext cx="4018547" cy="109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>
            <a:extLst>
              <a:ext uri="{FF2B5EF4-FFF2-40B4-BE49-F238E27FC236}">
                <a16:creationId xmlns:a16="http://schemas.microsoft.com/office/drawing/2014/main" id="{8552A644-AA84-4940-952E-87B9180EE0E1}"/>
              </a:ext>
            </a:extLst>
          </p:cNvPr>
          <p:cNvSpPr/>
          <p:nvPr/>
        </p:nvSpPr>
        <p:spPr>
          <a:xfrm rot="10800000">
            <a:off x="9095364" y="2514932"/>
            <a:ext cx="248675" cy="8234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FDED944-74D8-47B3-ACBC-6BD8D3256C2E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4451685" y="2926649"/>
            <a:ext cx="4643679" cy="812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A586E74-27F2-406A-B375-9400F2F54124}"/>
              </a:ext>
            </a:extLst>
          </p:cNvPr>
          <p:cNvCxnSpPr>
            <a:cxnSpLocks/>
          </p:cNvCxnSpPr>
          <p:nvPr/>
        </p:nvCxnSpPr>
        <p:spPr>
          <a:xfrm flipV="1">
            <a:off x="4546761" y="3679850"/>
            <a:ext cx="4667455" cy="538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4E4A1F-1F4B-4C90-B921-31466BE57214}"/>
              </a:ext>
            </a:extLst>
          </p:cNvPr>
          <p:cNvCxnSpPr>
            <a:cxnSpLocks/>
          </p:cNvCxnSpPr>
          <p:nvPr/>
        </p:nvCxnSpPr>
        <p:spPr>
          <a:xfrm>
            <a:off x="4429028" y="4784554"/>
            <a:ext cx="44141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A211F9B-9ABA-45C4-A6B4-70B57D48AC7D}"/>
              </a:ext>
            </a:extLst>
          </p:cNvPr>
          <p:cNvCxnSpPr>
            <a:cxnSpLocks/>
          </p:cNvCxnSpPr>
          <p:nvPr/>
        </p:nvCxnSpPr>
        <p:spPr>
          <a:xfrm flipV="1">
            <a:off x="4559969" y="4252775"/>
            <a:ext cx="47840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7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D8F294-E38A-4BB9-8413-84AA4132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15063"/>
            <a:ext cx="7391150" cy="648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ראשון.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974558" y="2045368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886326" y="4509503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86B1A6-6C95-4B34-9DBE-1793B8A36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144" y="961283"/>
            <a:ext cx="4645737" cy="1268298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F5784F8-FE57-49EE-A9B5-6049B6E992F3}"/>
              </a:ext>
            </a:extLst>
          </p:cNvPr>
          <p:cNvSpPr/>
          <p:nvPr/>
        </p:nvSpPr>
        <p:spPr>
          <a:xfrm>
            <a:off x="7302144" y="5474368"/>
            <a:ext cx="9527276" cy="4262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41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D8F294-E38A-4BB9-8413-84AA4132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15063"/>
            <a:ext cx="7391150" cy="648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ראשון.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974558" y="2045368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886326" y="4509503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7973D-934D-46D8-AD09-ADDCF8DCF954}"/>
              </a:ext>
            </a:extLst>
          </p:cNvPr>
          <p:cNvSpPr txBox="1"/>
          <p:nvPr/>
        </p:nvSpPr>
        <p:spPr>
          <a:xfrm>
            <a:off x="8365709" y="1287379"/>
            <a:ext cx="3172576" cy="50783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sz="3600" dirty="0"/>
              <a:t>לכל יחידה של טופס יש שם פנימי,</a:t>
            </a:r>
          </a:p>
          <a:p>
            <a:pPr algn="r" rtl="1"/>
            <a:r>
              <a:rPr lang="he-IL" sz="3600" dirty="0"/>
              <a:t>מאוחר יותר נדע איך להשתמש בו.</a:t>
            </a:r>
          </a:p>
          <a:p>
            <a:pPr algn="r" rtl="1"/>
            <a:r>
              <a:rPr lang="he-IL" sz="3600" dirty="0"/>
              <a:t>את השם הפנימי לא רואים בדפדפן.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9D89B-9E50-4D75-941E-EBAD7E3C14F0}"/>
              </a:ext>
            </a:extLst>
          </p:cNvPr>
          <p:cNvCxnSpPr/>
          <p:nvPr/>
        </p:nvCxnSpPr>
        <p:spPr>
          <a:xfrm flipV="1">
            <a:off x="4848726" y="1540042"/>
            <a:ext cx="3428750" cy="1588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2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D8F294-E38A-4BB9-8413-84AA4132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15063"/>
            <a:ext cx="7391150" cy="648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ראשון.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974558" y="2045368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886326" y="4509503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7973D-934D-46D8-AD09-ADDCF8DCF954}"/>
              </a:ext>
            </a:extLst>
          </p:cNvPr>
          <p:cNvSpPr txBox="1"/>
          <p:nvPr/>
        </p:nvSpPr>
        <p:spPr>
          <a:xfrm>
            <a:off x="8365709" y="1287379"/>
            <a:ext cx="3577638" cy="452431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sz="3600" dirty="0"/>
              <a:t>לכל יחידה של טופס יש טיפוס.</a:t>
            </a:r>
          </a:p>
          <a:p>
            <a:pPr algn="r" rtl="1"/>
            <a:r>
              <a:rPr lang="he-IL" sz="3600" dirty="0"/>
              <a:t>הטיפוס תמיד מגדיר מה נראה בדפדפן.</a:t>
            </a:r>
          </a:p>
          <a:p>
            <a:pPr algn="r" rtl="1"/>
            <a:endParaRPr lang="he-IL" sz="3600" dirty="0"/>
          </a:p>
          <a:p>
            <a:pPr algn="r" rtl="1"/>
            <a:r>
              <a:rPr lang="en-US" sz="3600" dirty="0"/>
              <a:t>Text</a:t>
            </a:r>
            <a:r>
              <a:rPr lang="he-IL" sz="3600" dirty="0"/>
              <a:t>-טקסט</a:t>
            </a:r>
            <a:endParaRPr lang="en-US" sz="3600" dirty="0"/>
          </a:p>
          <a:p>
            <a:pPr algn="r" rtl="1"/>
            <a:r>
              <a:rPr lang="en-US" sz="3600" dirty="0"/>
              <a:t>Password</a:t>
            </a:r>
            <a:r>
              <a:rPr lang="he-IL" sz="3600" dirty="0"/>
              <a:t> -סיסמא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9D89B-9E50-4D75-941E-EBAD7E3C14F0}"/>
              </a:ext>
            </a:extLst>
          </p:cNvPr>
          <p:cNvCxnSpPr>
            <a:cxnSpLocks/>
          </p:cNvCxnSpPr>
          <p:nvPr/>
        </p:nvCxnSpPr>
        <p:spPr>
          <a:xfrm flipV="1">
            <a:off x="3043989" y="1540043"/>
            <a:ext cx="5233487" cy="160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0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2CD978-8EC3-4439-86A7-EE17ADFDF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76" y="124493"/>
            <a:ext cx="11164122" cy="65969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שני.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253666" y="142541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253666" y="3033796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40A480-0BDC-4330-8D47-68E48DDE974F}"/>
              </a:ext>
            </a:extLst>
          </p:cNvPr>
          <p:cNvSpPr/>
          <p:nvPr/>
        </p:nvSpPr>
        <p:spPr>
          <a:xfrm>
            <a:off x="253666" y="4877635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2542FB-BB33-4766-82C9-4AE56C7E5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2779" y="2276020"/>
            <a:ext cx="1555994" cy="297053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5341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A896E-3B13-4F80-AF0C-6309E37C9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6" y="142541"/>
            <a:ext cx="7458075" cy="6610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שלישי.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446174" y="118477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783056" y="4200859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BB43EC-7251-4128-9965-955077CD3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152" y="2001838"/>
            <a:ext cx="3390900" cy="30384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9D71CF-BF79-4004-9782-E70D25E681DD}"/>
              </a:ext>
            </a:extLst>
          </p:cNvPr>
          <p:cNvSpPr txBox="1"/>
          <p:nvPr/>
        </p:nvSpPr>
        <p:spPr>
          <a:xfrm>
            <a:off x="8153400" y="836579"/>
            <a:ext cx="37899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אם מופיעה מילה </a:t>
            </a:r>
            <a:r>
              <a:rPr lang="en-US" dirty="0"/>
              <a:t>selected</a:t>
            </a:r>
            <a:r>
              <a:rPr lang="he-IL" dirty="0"/>
              <a:t>, זה אומר שתא זה ברשימת התאים יהיה בחלון (התא הנבחר).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2EC0AB-4FEB-4433-B9BC-610F744E17B4}"/>
              </a:ext>
            </a:extLst>
          </p:cNvPr>
          <p:cNvCxnSpPr/>
          <p:nvPr/>
        </p:nvCxnSpPr>
        <p:spPr>
          <a:xfrm flipH="1">
            <a:off x="5710136" y="1099226"/>
            <a:ext cx="4046707" cy="982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1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A896E-3B13-4F80-AF0C-6309E37C9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6" y="142541"/>
            <a:ext cx="7458075" cy="6610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שלישי.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446174" y="118477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783056" y="4200859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BD16BD-7BF3-4167-B101-8C409E25C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865" y="1384633"/>
            <a:ext cx="3419475" cy="36385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CE572E5-2C7F-42F3-AA23-FD784C313BEF}"/>
              </a:ext>
            </a:extLst>
          </p:cNvPr>
          <p:cNvSpPr/>
          <p:nvPr/>
        </p:nvSpPr>
        <p:spPr>
          <a:xfrm>
            <a:off x="11156655" y="1384633"/>
            <a:ext cx="736685" cy="445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06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297</Words>
  <Application>Microsoft Office PowerPoint</Application>
  <PresentationFormat>מסך רחב</PresentationFormat>
  <Paragraphs>56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HTML צד לקוח כיתה ח'</vt:lpstr>
      <vt:lpstr>רוצים להוסיף לאתר שלנו כפתורים, נתונים, שהדף לא רק יראה מידע, אלא גם יעשה משהוא. ככה נוכל ליצור משחקים ואפליקציות באתר שלנו </vt:lpstr>
      <vt:lpstr>מצגת של PowerPoint‏</vt:lpstr>
      <vt:lpstr>דוגמה של קוד. חלק ראשון.</vt:lpstr>
      <vt:lpstr>דוגמה של קוד. חלק ראשון.</vt:lpstr>
      <vt:lpstr>דוגמה של קוד. חלק ראשון.</vt:lpstr>
      <vt:lpstr>דוגמה של קוד. חלק שני.</vt:lpstr>
      <vt:lpstr>דוגמה של קוד. חלק שלישי.</vt:lpstr>
      <vt:lpstr>דוגמה של קוד. חלק שלישי.</vt:lpstr>
      <vt:lpstr>חוקי לגמרי  לשים יחידות שונות באותו form</vt:lpstr>
      <vt:lpstr>נסה להכניס קטע קוד הבא ל-form. </vt:lpstr>
      <vt:lpstr>מצגת של PowerPoint‏</vt:lpstr>
      <vt:lpstr>checkbox זה ריבוע  שיכול להיות מסומן ב-V או לא מסומן.</vt:lpstr>
      <vt:lpstr>זה יראה כך: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צד לקוח כיתה ח'</dc:title>
  <dc:creator>Alex</dc:creator>
  <cp:lastModifiedBy>‏‏משתמש Windows</cp:lastModifiedBy>
  <cp:revision>64</cp:revision>
  <dcterms:created xsi:type="dcterms:W3CDTF">2017-10-07T12:16:15Z</dcterms:created>
  <dcterms:modified xsi:type="dcterms:W3CDTF">2018-09-13T09:37:53Z</dcterms:modified>
</cp:coreProperties>
</file>