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8" r:id="rId4"/>
    <p:sldId id="260" r:id="rId5"/>
    <p:sldId id="257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עמוד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עמודת 3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9237AE2-FCAE-49FE-AC18-EB83669B47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CHAT-GPT</a:t>
            </a:r>
            <a:br>
              <a:rPr lang="en-US" dirty="0"/>
            </a:br>
            <a:r>
              <a:rPr lang="he-IL" dirty="0"/>
              <a:t>על מה ולמה?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15E8B9CE-A5ED-4FCF-9C6E-282262B935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/>
              <a:t>פיתוח מערכי שיעור המשלבים </a:t>
            </a:r>
            <a:r>
              <a:rPr lang="en-US" dirty="0"/>
              <a:t>chat-GPT</a:t>
            </a:r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A93F9BB0-314A-4240-B671-3C70BAD13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26729">
            <a:off x="539387" y="342900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96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3777246-2640-407E-8619-5ECE7E5E7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כללי</a:t>
            </a:r>
            <a:br>
              <a:rPr lang="he-IL" dirty="0"/>
            </a:br>
            <a:r>
              <a:rPr lang="he-IL" dirty="0"/>
              <a:t>סיעור מוחות</a:t>
            </a:r>
            <a:br>
              <a:rPr lang="he-IL" dirty="0"/>
            </a:br>
            <a:endParaRPr lang="he-IL" dirty="0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75304EC8-47D2-4F20-92D0-EA34225A17E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b="37131"/>
          <a:stretch/>
        </p:blipFill>
        <p:spPr>
          <a:xfrm>
            <a:off x="7432221" y="1204908"/>
            <a:ext cx="4101856" cy="3438399"/>
          </a:xfr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D270A88F-C987-45ED-97FB-207EE6C9C4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32" t="16572" r="21339" b="33713"/>
          <a:stretch/>
        </p:blipFill>
        <p:spPr>
          <a:xfrm>
            <a:off x="104500" y="1064624"/>
            <a:ext cx="4790016" cy="5342708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2520AA32-AF13-4F4F-BF2F-B2E23E5440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5429" y="2052229"/>
            <a:ext cx="212407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330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01C546E-34EE-4688-8076-EFAF0B074C1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he-IL" sz="2800" dirty="0"/>
              <a:t>חברי תת-הקבוצה: טלי, ריקי, רונית, הדר, צלי, יריב</a:t>
            </a:r>
          </a:p>
          <a:p>
            <a:r>
              <a:rPr lang="he-IL" sz="2800" dirty="0"/>
              <a:t>הבנת המושג רקורסיה תוך שימוש ב </a:t>
            </a:r>
            <a:r>
              <a:rPr lang="en-US" sz="2800" dirty="0"/>
              <a:t>chat </a:t>
            </a:r>
            <a:r>
              <a:rPr lang="en-US" sz="2800" dirty="0" err="1"/>
              <a:t>gpt</a:t>
            </a:r>
            <a:r>
              <a:rPr lang="he-IL" sz="2800" dirty="0"/>
              <a:t> כמקור מידע</a:t>
            </a:r>
          </a:p>
          <a:p>
            <a:r>
              <a:rPr lang="he-IL" sz="2800" dirty="0"/>
              <a:t>תוצאה בדיעבד – מערך שיעור "חצי גנרי" לנושאים שונים בתחום מבני נתונים</a:t>
            </a:r>
          </a:p>
        </p:txBody>
      </p:sp>
      <p:sp>
        <p:nvSpPr>
          <p:cNvPr id="4" name="כותרת 1">
            <a:extLst>
              <a:ext uri="{FF2B5EF4-FFF2-40B4-BE49-F238E27FC236}">
                <a16:creationId xmlns:a16="http://schemas.microsoft.com/office/drawing/2014/main" id="{E404B87E-42FC-439D-9BD8-5CE26182D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595438"/>
          </a:xfrm>
        </p:spPr>
        <p:txBody>
          <a:bodyPr/>
          <a:lstStyle/>
          <a:p>
            <a:pPr algn="r"/>
            <a:r>
              <a:rPr lang="he-IL" u="sng" dirty="0"/>
              <a:t>מטרה: הכנת מערכי שיעור בתחום מבני נתונים</a:t>
            </a:r>
            <a:br>
              <a:rPr lang="he-IL" dirty="0"/>
            </a:br>
            <a:endParaRPr lang="he-IL" dirty="0"/>
          </a:p>
        </p:txBody>
      </p:sp>
      <p:pic>
        <p:nvPicPr>
          <p:cNvPr id="5" name="מציין מיקום תוכן 3">
            <a:extLst>
              <a:ext uri="{FF2B5EF4-FFF2-40B4-BE49-F238E27FC236}">
                <a16:creationId xmlns:a16="http://schemas.microsoft.com/office/drawing/2014/main" id="{FEFF0C64-0FA4-460B-9AB4-F145AD19A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" y="146051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960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2C92712-F435-41D2-B316-3F65DD43C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56754"/>
            <a:ext cx="10364451" cy="1596177"/>
          </a:xfrm>
        </p:spPr>
        <p:txBody>
          <a:bodyPr/>
          <a:lstStyle/>
          <a:p>
            <a:pPr algn="r"/>
            <a:r>
              <a:rPr lang="he-IL" u="sng" dirty="0"/>
              <a:t>מטרת השיעור (שיעור כפול):</a:t>
            </a:r>
            <a:r>
              <a:rPr lang="he-IL" dirty="0"/>
              <a:t> </a:t>
            </a:r>
            <a:br>
              <a:rPr lang="he-IL" dirty="0"/>
            </a:br>
            <a:r>
              <a:rPr lang="he-IL" dirty="0"/>
              <a:t>הבנת המושג רקורסיה תוך שימוש ב </a:t>
            </a:r>
            <a:r>
              <a:rPr lang="en-US" dirty="0"/>
              <a:t>chat </a:t>
            </a:r>
            <a:r>
              <a:rPr lang="en-US" dirty="0" err="1"/>
              <a:t>gpt</a:t>
            </a:r>
            <a:r>
              <a:rPr lang="he-IL" dirty="0"/>
              <a:t> כמקור מידע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4C80F523-1A74-4A80-8267-EB9AEEA446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1752930"/>
            <a:ext cx="10363826" cy="4856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/>
              <a:t>עבודה בקבוצות קטנות</a:t>
            </a:r>
          </a:p>
          <a:p>
            <a:r>
              <a:rPr lang="he-IL" dirty="0"/>
              <a:t>לבנות בעזרת מידע מ- </a:t>
            </a:r>
            <a:r>
              <a:rPr lang="en-US" dirty="0"/>
              <a:t>chat </a:t>
            </a:r>
            <a:r>
              <a:rPr lang="en-US" dirty="0" err="1"/>
              <a:t>gpt</a:t>
            </a:r>
            <a:r>
              <a:rPr lang="he-IL" dirty="0"/>
              <a:t>  הסבר מה זה רקורסיה ולהכין את ההסבר בצורה יצירתית </a:t>
            </a:r>
            <a:r>
              <a:rPr lang="he-IL" dirty="0" err="1"/>
              <a:t>וחוויתית</a:t>
            </a:r>
            <a:r>
              <a:rPr lang="he-IL" dirty="0"/>
              <a:t>.</a:t>
            </a:r>
          </a:p>
          <a:p>
            <a:r>
              <a:rPr lang="he-IL" dirty="0"/>
              <a:t>הצגה לכתה של 2 קבוצות או יותר בהתאם לדינמיקה בכתה ולזמן</a:t>
            </a:r>
          </a:p>
          <a:p>
            <a:r>
              <a:rPr lang="he-IL" u="sng" dirty="0"/>
              <a:t>אופציונלי</a:t>
            </a:r>
            <a:r>
              <a:rPr lang="he-IL" dirty="0"/>
              <a:t> (אפשר לשלב כמשימת הערכה או עבודה על מיומנויות עתיד): </a:t>
            </a:r>
            <a:endParaRPr lang="en-US" dirty="0"/>
          </a:p>
          <a:p>
            <a:pPr lvl="1"/>
            <a:r>
              <a:rPr lang="he-IL" dirty="0"/>
              <a:t>לבקש מהתלמידים לדרג את הקבוצות האחרות בפרמטרים של: הבנת המושגים, יצירתיות, פשטות ההסבר, ההצגה</a:t>
            </a:r>
            <a:endParaRPr lang="en-US" dirty="0"/>
          </a:p>
          <a:p>
            <a:pPr lvl="1"/>
            <a:r>
              <a:rPr lang="he-IL" dirty="0"/>
              <a:t>לבקש מהתלמידים לדרג את הקבוצה של עצמם בפרמטר של עבודת צוות</a:t>
            </a:r>
            <a:endParaRPr lang="en-US" dirty="0"/>
          </a:p>
          <a:p>
            <a:pPr lvl="1"/>
            <a:r>
              <a:rPr lang="he-IL" dirty="0"/>
              <a:t>לבקש מהתלמידים לצרף את שאלת </a:t>
            </a:r>
            <a:r>
              <a:rPr lang="he-IL" dirty="0" err="1"/>
              <a:t>הפרומפט</a:t>
            </a:r>
            <a:r>
              <a:rPr lang="he-IL" dirty="0"/>
              <a:t> שהניבה מבחינתם את התוצאה הטובה ביותר</a:t>
            </a:r>
          </a:p>
          <a:p>
            <a:r>
              <a:rPr lang="he-IL" dirty="0"/>
              <a:t>הקניה ברקורסיה ותרגול קצר</a:t>
            </a:r>
          </a:p>
          <a:p>
            <a:r>
              <a:rPr lang="he-IL" dirty="0"/>
              <a:t>סיכום</a:t>
            </a:r>
            <a:endParaRPr lang="en-US" dirty="0"/>
          </a:p>
          <a:p>
            <a:endParaRPr lang="he-IL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325B69EA-9791-4827-B45A-59A86F9C7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73" y="5105070"/>
            <a:ext cx="27146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852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2C92712-F435-41D2-B316-3F65DD43C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>
            <a:normAutofit/>
          </a:bodyPr>
          <a:lstStyle/>
          <a:p>
            <a:pPr algn="r"/>
            <a:r>
              <a:rPr lang="he-IL" u="sng" dirty="0"/>
              <a:t>מטרת השיעור : </a:t>
            </a:r>
            <a:r>
              <a:rPr lang="he-IL" dirty="0"/>
              <a:t>תרגול של רקורסיה עם מערכים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4C80F523-1A74-4A80-8267-EB9AEEA446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2517" y="1596176"/>
            <a:ext cx="10363826" cy="5261823"/>
          </a:xfrm>
        </p:spPr>
        <p:txBody>
          <a:bodyPr>
            <a:normAutofit/>
          </a:bodyPr>
          <a:lstStyle/>
          <a:p>
            <a:r>
              <a:rPr lang="he-IL" sz="2400" u="sng" dirty="0"/>
              <a:t>מטרות משנה:</a:t>
            </a:r>
          </a:p>
          <a:p>
            <a:pPr lvl="1"/>
            <a:r>
              <a:rPr lang="he-IL" sz="2400" dirty="0"/>
              <a:t>שימוש ב </a:t>
            </a:r>
            <a:r>
              <a:rPr lang="en-US" sz="2400" dirty="0"/>
              <a:t>chat </a:t>
            </a:r>
            <a:r>
              <a:rPr lang="en-US" sz="2400" dirty="0" err="1"/>
              <a:t>gpt</a:t>
            </a:r>
            <a:r>
              <a:rPr lang="he-IL" sz="2400" dirty="0"/>
              <a:t> לתיקון שגיאות קוד</a:t>
            </a:r>
          </a:p>
          <a:p>
            <a:pPr lvl="1"/>
            <a:r>
              <a:rPr lang="he-IL" sz="2400" dirty="0"/>
              <a:t>הבנה ש </a:t>
            </a:r>
            <a:r>
              <a:rPr lang="en-US" sz="2400" dirty="0"/>
              <a:t>chat </a:t>
            </a:r>
            <a:r>
              <a:rPr lang="en-US" sz="2400" dirty="0" err="1"/>
              <a:t>gpt</a:t>
            </a:r>
            <a:r>
              <a:rPr lang="he-IL" sz="2400" dirty="0"/>
              <a:t> גם עושה </a:t>
            </a:r>
            <a:r>
              <a:rPr lang="he-IL" sz="2400" dirty="0" err="1"/>
              <a:t>שגיעוט</a:t>
            </a:r>
            <a:endParaRPr lang="he-IL" sz="2400" dirty="0"/>
          </a:p>
          <a:p>
            <a:r>
              <a:rPr lang="he-IL" sz="2200" u="sng" dirty="0"/>
              <a:t>תרגיל:</a:t>
            </a:r>
            <a:r>
              <a:rPr lang="he-IL" sz="2200" dirty="0"/>
              <a:t> בזוגות כתבו פעולה רקורסיבית שמקבלת מערך של מספרים שלמים ומציין של אינדקס במערך ומחזירה את סכום כל ערכי המערך מתחילתו ועד האינדקס שהתקבל (כולל) </a:t>
            </a:r>
          </a:p>
          <a:p>
            <a:r>
              <a:rPr lang="he-IL" sz="2200" u="sng" dirty="0"/>
              <a:t>קבוצה 1:</a:t>
            </a:r>
            <a:r>
              <a:rPr lang="he-IL" sz="2200" dirty="0"/>
              <a:t> כותבת קוד בעצמה ונותנת ל </a:t>
            </a:r>
            <a:r>
              <a:rPr lang="en-US" sz="2200" dirty="0"/>
              <a:t>chat </a:t>
            </a:r>
            <a:r>
              <a:rPr lang="en-US" sz="2200" dirty="0" err="1"/>
              <a:t>gpt</a:t>
            </a:r>
            <a:r>
              <a:rPr lang="he-IL" sz="2200" dirty="0"/>
              <a:t> לתעד את הקוד שלהם ומחפשת שגיאות בפתרון של קבוצה 2</a:t>
            </a:r>
            <a:endParaRPr lang="en-US" sz="2200" dirty="0"/>
          </a:p>
          <a:p>
            <a:r>
              <a:rPr lang="he-IL" sz="2200" u="sng" dirty="0"/>
              <a:t>קבוצה 2:</a:t>
            </a:r>
            <a:r>
              <a:rPr lang="he-IL" sz="2200" dirty="0"/>
              <a:t> כותבת קוד בעזרת </a:t>
            </a:r>
            <a:r>
              <a:rPr lang="en-US" sz="2200" dirty="0"/>
              <a:t>CHAT </a:t>
            </a:r>
            <a:r>
              <a:rPr lang="en-US" sz="2200" dirty="0" err="1"/>
              <a:t>gpt</a:t>
            </a:r>
            <a:r>
              <a:rPr lang="he-IL" sz="2200" dirty="0"/>
              <a:t> (יש למצוא 3 פתרונות שונים) ומחפשת שגיאות בפתרון של קבוצה 1</a:t>
            </a:r>
            <a:endParaRPr lang="en-US" sz="2200" dirty="0"/>
          </a:p>
          <a:p>
            <a:r>
              <a:rPr lang="he-IL" sz="2200" u="sng" dirty="0"/>
              <a:t>אופציונלי:</a:t>
            </a:r>
            <a:r>
              <a:rPr lang="he-IL" sz="2200" dirty="0"/>
              <a:t> במידה ונמצאו שגיאות, לתקן אותן בעזרת </a:t>
            </a:r>
            <a:r>
              <a:rPr lang="en-US" sz="2200" dirty="0"/>
              <a:t>chat </a:t>
            </a:r>
            <a:r>
              <a:rPr lang="en-US" sz="2200" dirty="0" err="1"/>
              <a:t>gpt</a:t>
            </a:r>
            <a:endParaRPr lang="en-US" sz="2200" dirty="0"/>
          </a:p>
          <a:p>
            <a:endParaRPr lang="he-IL" dirty="0"/>
          </a:p>
          <a:p>
            <a:endParaRPr lang="en-US" dirty="0"/>
          </a:p>
          <a:p>
            <a:endParaRPr lang="he-IL" sz="2400" dirty="0"/>
          </a:p>
        </p:txBody>
      </p:sp>
      <p:pic>
        <p:nvPicPr>
          <p:cNvPr id="1026" name="Picture 2" descr="רקורסיה - חלק א' - הבנת אלגוריתמים רקורסיביים - מאיה כותבת אלגוריתמים">
            <a:extLst>
              <a:ext uri="{FF2B5EF4-FFF2-40B4-BE49-F238E27FC236}">
                <a16:creationId xmlns:a16="http://schemas.microsoft.com/office/drawing/2014/main" id="{D5EFA31A-CDC9-4DA1-B79B-D48B07A1D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7842">
            <a:off x="456574" y="605019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957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B966DE3-07E3-4886-BF36-6EBECD179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he-IL" u="sng" dirty="0"/>
              <a:t>דיון וסיכום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C2C65BF-4CB6-47D7-81C4-E268C82946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256750"/>
            <a:ext cx="10363826" cy="4921982"/>
          </a:xfrm>
        </p:spPr>
        <p:txBody>
          <a:bodyPr>
            <a:normAutofit fontScale="92500"/>
          </a:bodyPr>
          <a:lstStyle/>
          <a:p>
            <a:r>
              <a:rPr lang="en-US" dirty="0"/>
              <a:t>Chat </a:t>
            </a:r>
            <a:r>
              <a:rPr lang="en-US" sz="2300" dirty="0" err="1"/>
              <a:t>gpt</a:t>
            </a:r>
            <a:r>
              <a:rPr lang="he-IL" sz="2300" dirty="0"/>
              <a:t>  עשוי להציג שגיאות </a:t>
            </a:r>
            <a:endParaRPr lang="en-US" sz="2300" dirty="0"/>
          </a:p>
          <a:p>
            <a:pPr lvl="0"/>
            <a:r>
              <a:rPr lang="he-IL" sz="2300" dirty="0"/>
              <a:t>האם הפעילות חידשה עבורכם משהו בהקשר של </a:t>
            </a:r>
            <a:r>
              <a:rPr lang="en-US" sz="2300" dirty="0"/>
              <a:t>chat </a:t>
            </a:r>
            <a:r>
              <a:rPr lang="en-US" sz="2300" dirty="0" err="1"/>
              <a:t>gpt</a:t>
            </a:r>
            <a:endParaRPr lang="en-US" sz="2300" dirty="0"/>
          </a:p>
          <a:p>
            <a:pPr lvl="0"/>
            <a:r>
              <a:rPr lang="he-IL" sz="2300" dirty="0"/>
              <a:t>בדיקה שהקוד איכותי:</a:t>
            </a:r>
            <a:endParaRPr lang="en-US" sz="2300" dirty="0"/>
          </a:p>
          <a:p>
            <a:pPr lvl="1"/>
            <a:r>
              <a:rPr lang="he-IL" sz="2100" dirty="0"/>
              <a:t>בדיקות של מקרי קצה</a:t>
            </a:r>
            <a:endParaRPr lang="en-US" sz="2100" dirty="0"/>
          </a:p>
          <a:p>
            <a:pPr lvl="1"/>
            <a:r>
              <a:rPr lang="he-IL" sz="2100" dirty="0"/>
              <a:t>בדיקה שכל חלקי הרקורסיה נמצאים: תנאי עצירה, קריאה רקורסיבית, הקטנת </a:t>
            </a:r>
            <a:r>
              <a:rPr lang="he-IL" sz="2100" dirty="0" err="1"/>
              <a:t>הבעייה</a:t>
            </a:r>
            <a:endParaRPr lang="en-US" sz="2100" dirty="0"/>
          </a:p>
          <a:p>
            <a:pPr lvl="1"/>
            <a:r>
              <a:rPr lang="he-IL" sz="2100" dirty="0"/>
              <a:t>קריאות של הקוד (תיעוד, שמות משמעותיים)</a:t>
            </a:r>
            <a:endParaRPr lang="en-US" sz="2100" dirty="0"/>
          </a:p>
          <a:p>
            <a:pPr lvl="1"/>
            <a:r>
              <a:rPr lang="he-IL" sz="2100" dirty="0"/>
              <a:t>קוד שהוא מובן לתלמיד ותואם את החומר שנלמד עד כה</a:t>
            </a:r>
            <a:endParaRPr lang="en-US" sz="2100" dirty="0"/>
          </a:p>
          <a:p>
            <a:pPr lvl="1"/>
            <a:r>
              <a:rPr lang="he-IL" sz="2100" dirty="0"/>
              <a:t>יעילות</a:t>
            </a:r>
            <a:endParaRPr lang="en-US" sz="2100" dirty="0"/>
          </a:p>
          <a:p>
            <a:pPr lvl="0"/>
            <a:r>
              <a:rPr lang="he-IL" sz="2300" dirty="0"/>
              <a:t>מה ההנחיות שיש לתת ל </a:t>
            </a:r>
            <a:r>
              <a:rPr lang="en-US" sz="2300" dirty="0"/>
              <a:t>chat </a:t>
            </a:r>
            <a:r>
              <a:rPr lang="en-US" sz="2300" dirty="0" err="1"/>
              <a:t>gpt</a:t>
            </a:r>
            <a:r>
              <a:rPr lang="he-IL" sz="2300" dirty="0"/>
              <a:t> כדי לקבל קוד איכותי:</a:t>
            </a:r>
            <a:endParaRPr lang="en-US" sz="2300" dirty="0"/>
          </a:p>
          <a:p>
            <a:pPr lvl="1"/>
            <a:r>
              <a:rPr lang="he-IL" sz="2100" dirty="0"/>
              <a:t>הגדרה מדויקת של המשימה (בפרט של </a:t>
            </a:r>
            <a:r>
              <a:rPr lang="en-US" sz="2100" dirty="0"/>
              <a:t>input-output</a:t>
            </a:r>
            <a:r>
              <a:rPr lang="he-IL" sz="2100" dirty="0"/>
              <a:t>)</a:t>
            </a:r>
            <a:endParaRPr lang="en-US" sz="2100" dirty="0"/>
          </a:p>
          <a:p>
            <a:pPr lvl="1"/>
            <a:r>
              <a:rPr lang="he-IL" sz="2100" dirty="0"/>
              <a:t>לשאול את </a:t>
            </a:r>
            <a:r>
              <a:rPr lang="en-US" sz="2100" dirty="0"/>
              <a:t>chat </a:t>
            </a:r>
            <a:r>
              <a:rPr lang="en-US" sz="2100" dirty="0" err="1"/>
              <a:t>gpt</a:t>
            </a:r>
            <a:r>
              <a:rPr lang="he-IL" sz="2100" dirty="0"/>
              <a:t> לגבי בדיקה של מקרי קצה</a:t>
            </a:r>
            <a:endParaRPr lang="en-US" sz="2100" dirty="0"/>
          </a:p>
          <a:p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B2F92777-1975-495C-8EDA-000FF0A1AC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62" t="23577" r="22094"/>
          <a:stretch/>
        </p:blipFill>
        <p:spPr>
          <a:xfrm>
            <a:off x="1110343" y="866118"/>
            <a:ext cx="2116184" cy="216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563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4E74D7FE-A8A5-499A-B5AA-9828263ED2B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839213" y="140565"/>
            <a:ext cx="5021643" cy="5004960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9514F69-AD72-4210-A513-8A187BFB4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11" y="3291961"/>
            <a:ext cx="1853564" cy="1853564"/>
          </a:xfrm>
          <a:prstGeom prst="rect">
            <a:avLst/>
          </a:prstGeom>
        </p:spPr>
      </p:pic>
      <p:sp>
        <p:nvSpPr>
          <p:cNvPr id="9" name="מלבן 8">
            <a:extLst>
              <a:ext uri="{FF2B5EF4-FFF2-40B4-BE49-F238E27FC236}">
                <a16:creationId xmlns:a16="http://schemas.microsoft.com/office/drawing/2014/main" id="{69CE9D53-BA48-4795-AC77-80B3C4B7A6FD}"/>
              </a:ext>
            </a:extLst>
          </p:cNvPr>
          <p:cNvSpPr/>
          <p:nvPr/>
        </p:nvSpPr>
        <p:spPr>
          <a:xfrm>
            <a:off x="4421209" y="531345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e-IL" dirty="0"/>
              <a:t>לשים תמונה: במקום טקסט </a:t>
            </a:r>
            <a:r>
              <a:rPr lang="he-IL" dirty="0" err="1"/>
              <a:t>טריויאלי</a:t>
            </a:r>
            <a:r>
              <a:rPr lang="he-IL" dirty="0"/>
              <a:t> מומלץ לשים תמונה גדולה ועוצמתית או מצחיקה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DDED63A3-5921-4C0C-8753-DEB6387619C3}"/>
              </a:ext>
            </a:extLst>
          </p:cNvPr>
          <p:cNvSpPr/>
          <p:nvPr/>
        </p:nvSpPr>
        <p:spPr>
          <a:xfrm>
            <a:off x="421324" y="5351308"/>
            <a:ext cx="1906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dirty="0">
                <a:latin typeface="Open Sans Hebrew"/>
              </a:rPr>
              <a:t>טקסט מניע לפעולה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5306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טיפה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TM04033925[[fn=טיפה]]</Template>
  <TotalTime>87</TotalTime>
  <Words>378</Words>
  <Application>Microsoft Office PowerPoint</Application>
  <PresentationFormat>מסך רחב</PresentationFormat>
  <Paragraphs>40</Paragraphs>
  <Slides>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1" baseType="lpstr">
      <vt:lpstr>Arial</vt:lpstr>
      <vt:lpstr>Open Sans Hebrew</vt:lpstr>
      <vt:lpstr>Tw Cen MT</vt:lpstr>
      <vt:lpstr>טיפה</vt:lpstr>
      <vt:lpstr>CHAT-GPT על מה ולמה?</vt:lpstr>
      <vt:lpstr>כללי סיעור מוחות </vt:lpstr>
      <vt:lpstr>מטרה: הכנת מערכי שיעור בתחום מבני נתונים </vt:lpstr>
      <vt:lpstr>מטרת השיעור (שיעור כפול):  הבנת המושג רקורסיה תוך שימוש ב chat gpt כמקור מידע</vt:lpstr>
      <vt:lpstr>מטרת השיעור : תרגול של רקורסיה עם מערכים</vt:lpstr>
      <vt:lpstr>דיון וסיכום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CHAT-GPT על מה ולמה?</dc:title>
  <dc:creator>User</dc:creator>
  <cp:lastModifiedBy>Lapidot Tamar</cp:lastModifiedBy>
  <cp:revision>13</cp:revision>
  <dcterms:created xsi:type="dcterms:W3CDTF">2023-07-05T05:36:02Z</dcterms:created>
  <dcterms:modified xsi:type="dcterms:W3CDTF">2023-07-13T23:54:45Z</dcterms:modified>
</cp:coreProperties>
</file>