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6" r:id="rId1"/>
    <p:sldMasterId id="2147483648" r:id="rId2"/>
    <p:sldMasterId id="2147483660" r:id="rId3"/>
  </p:sldMasterIdLst>
  <p:sldIdLst>
    <p:sldId id="292" r:id="rId4"/>
    <p:sldId id="300" r:id="rId5"/>
    <p:sldId id="301" r:id="rId6"/>
    <p:sldId id="260" r:id="rId7"/>
    <p:sldId id="295" r:id="rId8"/>
    <p:sldId id="296" r:id="rId9"/>
    <p:sldId id="297" r:id="rId10"/>
    <p:sldId id="298" r:id="rId11"/>
    <p:sldId id="299" r:id="rId12"/>
    <p:sldId id="294" r:id="rId13"/>
    <p:sldId id="261" r:id="rId14"/>
    <p:sldId id="293" r:id="rId15"/>
    <p:sldId id="262" r:id="rId16"/>
    <p:sldId id="263" r:id="rId17"/>
    <p:sldId id="257" r:id="rId18"/>
    <p:sldId id="274" r:id="rId19"/>
    <p:sldId id="258" r:id="rId20"/>
    <p:sldId id="264" r:id="rId21"/>
    <p:sldId id="259" r:id="rId22"/>
    <p:sldId id="265" r:id="rId23"/>
    <p:sldId id="272" r:id="rId24"/>
    <p:sldId id="268" r:id="rId25"/>
    <p:sldId id="275" r:id="rId26"/>
    <p:sldId id="269" r:id="rId27"/>
    <p:sldId id="276" r:id="rId28"/>
    <p:sldId id="277" r:id="rId29"/>
    <p:sldId id="270" r:id="rId30"/>
    <p:sldId id="271" r:id="rId31"/>
    <p:sldId id="273" r:id="rId32"/>
    <p:sldId id="278" r:id="rId33"/>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00"/>
    <a:srgbClr val="F98545"/>
    <a:srgbClr val="FC6A42"/>
    <a:srgbClr val="FD8463"/>
    <a:srgbClr val="FFD243"/>
    <a:srgbClr val="FF3B3B"/>
    <a:srgbClr val="3DEC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312" autoAdjust="0"/>
    <p:restoredTop sz="94660"/>
  </p:normalViewPr>
  <p:slideViewPr>
    <p:cSldViewPr snapToGrid="0">
      <p:cViewPr varScale="1">
        <p:scale>
          <a:sx n="56" d="100"/>
          <a:sy n="56" d="100"/>
        </p:scale>
        <p:origin x="39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Rectangle 4">
            <a:extLst>
              <a:ext uri="{FF2B5EF4-FFF2-40B4-BE49-F238E27FC236}">
                <a16:creationId xmlns:a16="http://schemas.microsoft.com/office/drawing/2014/main" id="{B4D44053-2158-4D3B-8DF5-0E4C925276BD}"/>
              </a:ext>
            </a:extLst>
          </p:cNvPr>
          <p:cNvSpPr>
            <a:spLocks noGrp="1" noChangeArrowheads="1"/>
          </p:cNvSpPr>
          <p:nvPr>
            <p:ph type="dt" sz="half" idx="10"/>
          </p:nvPr>
        </p:nvSpPr>
        <p:spPr>
          <a:ln/>
        </p:spPr>
        <p:txBody>
          <a:bodyPr/>
          <a:lstStyle>
            <a:lvl1pPr>
              <a:defRPr/>
            </a:lvl1pPr>
          </a:lstStyle>
          <a:p>
            <a:pPr>
              <a:defRPr/>
            </a:pPr>
            <a:endParaRPr lang="es-ES" altLang="he-IL"/>
          </a:p>
        </p:txBody>
      </p:sp>
      <p:sp>
        <p:nvSpPr>
          <p:cNvPr id="5" name="Rectangle 5">
            <a:extLst>
              <a:ext uri="{FF2B5EF4-FFF2-40B4-BE49-F238E27FC236}">
                <a16:creationId xmlns:a16="http://schemas.microsoft.com/office/drawing/2014/main" id="{788592FA-4F2B-43F5-BA21-D98AA4B43DBD}"/>
              </a:ext>
            </a:extLst>
          </p:cNvPr>
          <p:cNvSpPr>
            <a:spLocks noGrp="1" noChangeArrowheads="1"/>
          </p:cNvSpPr>
          <p:nvPr>
            <p:ph type="ftr" sz="quarter" idx="11"/>
          </p:nvPr>
        </p:nvSpPr>
        <p:spPr>
          <a:ln/>
        </p:spPr>
        <p:txBody>
          <a:bodyPr/>
          <a:lstStyle>
            <a:lvl1pPr>
              <a:defRPr/>
            </a:lvl1pPr>
          </a:lstStyle>
          <a:p>
            <a:pPr>
              <a:defRPr/>
            </a:pPr>
            <a:endParaRPr lang="es-ES" altLang="he-IL"/>
          </a:p>
        </p:txBody>
      </p:sp>
      <p:sp>
        <p:nvSpPr>
          <p:cNvPr id="6" name="Rectangle 6">
            <a:extLst>
              <a:ext uri="{FF2B5EF4-FFF2-40B4-BE49-F238E27FC236}">
                <a16:creationId xmlns:a16="http://schemas.microsoft.com/office/drawing/2014/main" id="{E255D3F1-BEC9-444A-AFE3-6B57CCD9BF63}"/>
              </a:ext>
            </a:extLst>
          </p:cNvPr>
          <p:cNvSpPr>
            <a:spLocks noGrp="1" noChangeArrowheads="1"/>
          </p:cNvSpPr>
          <p:nvPr>
            <p:ph type="sldNum" sz="quarter" idx="12"/>
          </p:nvPr>
        </p:nvSpPr>
        <p:spPr>
          <a:ln/>
        </p:spPr>
        <p:txBody>
          <a:bodyPr/>
          <a:lstStyle>
            <a:lvl1pPr>
              <a:defRPr/>
            </a:lvl1pPr>
          </a:lstStyle>
          <a:p>
            <a:pPr>
              <a:defRPr/>
            </a:pPr>
            <a:fld id="{FDFFBAF7-8897-4985-8327-A6862AD83FA1}" type="slidenum">
              <a:rPr lang="es-ES" altLang="he-IL"/>
              <a:pPr>
                <a:defRPr/>
              </a:pPr>
              <a:t>‹#›</a:t>
            </a:fld>
            <a:endParaRPr lang="es-ES" altLang="he-IL"/>
          </a:p>
        </p:txBody>
      </p:sp>
    </p:spTree>
    <p:extLst>
      <p:ext uri="{BB962C8B-B14F-4D97-AF65-F5344CB8AC3E}">
        <p14:creationId xmlns:p14="http://schemas.microsoft.com/office/powerpoint/2010/main" val="1098684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47A6AA7-E38F-4241-8D0B-2D8A43FD9C45}"/>
              </a:ext>
            </a:extLst>
          </p:cNvPr>
          <p:cNvSpPr>
            <a:spLocks noGrp="1"/>
          </p:cNvSpPr>
          <p:nvPr>
            <p:ph type="title"/>
          </p:nvPr>
        </p:nvSpPr>
        <p:spPr>
          <a:xfrm>
            <a:off x="840318" y="457200"/>
            <a:ext cx="393276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1708188F-3FD9-419E-8C27-B80FF5655CAB}"/>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308E8530-0014-4419-9718-81C2739E3EEE}"/>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C777EA4-0C87-4B6C-B02F-8F49F8034F92}"/>
              </a:ext>
            </a:extLst>
          </p:cNvPr>
          <p:cNvSpPr>
            <a:spLocks noGrp="1"/>
          </p:cNvSpPr>
          <p:nvPr>
            <p:ph type="dt" sz="half" idx="10"/>
          </p:nvPr>
        </p:nvSpPr>
        <p:spPr/>
        <p:txBody>
          <a:bodyPr/>
          <a:lstStyle>
            <a:lvl1pPr>
              <a:defRPr/>
            </a:lvl1pPr>
          </a:lstStyle>
          <a:p>
            <a:endParaRPr lang="es-ES" altLang="he-IL"/>
          </a:p>
        </p:txBody>
      </p:sp>
      <p:sp>
        <p:nvSpPr>
          <p:cNvPr id="6" name="מציין מיקום של כותרת תחתונה 5">
            <a:extLst>
              <a:ext uri="{FF2B5EF4-FFF2-40B4-BE49-F238E27FC236}">
                <a16:creationId xmlns:a16="http://schemas.microsoft.com/office/drawing/2014/main" id="{72C954CD-5C97-468D-9A65-16B72E42A512}"/>
              </a:ext>
            </a:extLst>
          </p:cNvPr>
          <p:cNvSpPr>
            <a:spLocks noGrp="1"/>
          </p:cNvSpPr>
          <p:nvPr>
            <p:ph type="ftr" sz="quarter" idx="11"/>
          </p:nvPr>
        </p:nvSpPr>
        <p:spPr/>
        <p:txBody>
          <a:bodyPr/>
          <a:lstStyle>
            <a:lvl1pPr>
              <a:defRPr/>
            </a:lvl1pPr>
          </a:lstStyle>
          <a:p>
            <a:endParaRPr lang="es-ES" altLang="he-IL"/>
          </a:p>
        </p:txBody>
      </p:sp>
      <p:sp>
        <p:nvSpPr>
          <p:cNvPr id="7" name="מציין מיקום של מספר שקופית 6">
            <a:extLst>
              <a:ext uri="{FF2B5EF4-FFF2-40B4-BE49-F238E27FC236}">
                <a16:creationId xmlns:a16="http://schemas.microsoft.com/office/drawing/2014/main" id="{43EF3D62-55F9-4795-9C04-1AE30049BFE7}"/>
              </a:ext>
            </a:extLst>
          </p:cNvPr>
          <p:cNvSpPr>
            <a:spLocks noGrp="1"/>
          </p:cNvSpPr>
          <p:nvPr>
            <p:ph type="sldNum" sz="quarter" idx="12"/>
          </p:nvPr>
        </p:nvSpPr>
        <p:spPr/>
        <p:txBody>
          <a:bodyPr/>
          <a:lstStyle>
            <a:lvl1pPr>
              <a:defRPr/>
            </a:lvl1pPr>
          </a:lstStyle>
          <a:p>
            <a:fld id="{20970649-549A-4AA0-80D7-BD0692E19BE2}" type="slidenum">
              <a:rPr lang="es-ES" altLang="he-IL"/>
              <a:pPr/>
              <a:t>‹#›</a:t>
            </a:fld>
            <a:endParaRPr lang="es-ES" altLang="he-IL"/>
          </a:p>
        </p:txBody>
      </p:sp>
    </p:spTree>
    <p:extLst>
      <p:ext uri="{BB962C8B-B14F-4D97-AF65-F5344CB8AC3E}">
        <p14:creationId xmlns:p14="http://schemas.microsoft.com/office/powerpoint/2010/main" val="497920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32AF183-CD91-4EF8-93CB-9F86252C1490}"/>
              </a:ext>
            </a:extLst>
          </p:cNvPr>
          <p:cNvSpPr>
            <a:spLocks noGrp="1"/>
          </p:cNvSpPr>
          <p:nvPr>
            <p:ph type="title"/>
          </p:nvPr>
        </p:nvSpPr>
        <p:spPr>
          <a:xfrm>
            <a:off x="840318" y="457200"/>
            <a:ext cx="393276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64A2572A-C8CF-4846-A558-7E7C00432FF4}"/>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8AE27D19-1C6E-4F7B-BFC2-1E4ECDADA252}"/>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B68C178B-CA15-4D1D-BFC2-FDDBE9EF928A}"/>
              </a:ext>
            </a:extLst>
          </p:cNvPr>
          <p:cNvSpPr>
            <a:spLocks noGrp="1"/>
          </p:cNvSpPr>
          <p:nvPr>
            <p:ph type="dt" sz="half" idx="10"/>
          </p:nvPr>
        </p:nvSpPr>
        <p:spPr/>
        <p:txBody>
          <a:bodyPr/>
          <a:lstStyle>
            <a:lvl1pPr>
              <a:defRPr/>
            </a:lvl1pPr>
          </a:lstStyle>
          <a:p>
            <a:endParaRPr lang="es-ES" altLang="he-IL"/>
          </a:p>
        </p:txBody>
      </p:sp>
      <p:sp>
        <p:nvSpPr>
          <p:cNvPr id="6" name="מציין מיקום של כותרת תחתונה 5">
            <a:extLst>
              <a:ext uri="{FF2B5EF4-FFF2-40B4-BE49-F238E27FC236}">
                <a16:creationId xmlns:a16="http://schemas.microsoft.com/office/drawing/2014/main" id="{DEA0B990-7DB8-4230-9D08-90066C4D68B8}"/>
              </a:ext>
            </a:extLst>
          </p:cNvPr>
          <p:cNvSpPr>
            <a:spLocks noGrp="1"/>
          </p:cNvSpPr>
          <p:nvPr>
            <p:ph type="ftr" sz="quarter" idx="11"/>
          </p:nvPr>
        </p:nvSpPr>
        <p:spPr/>
        <p:txBody>
          <a:bodyPr/>
          <a:lstStyle>
            <a:lvl1pPr>
              <a:defRPr/>
            </a:lvl1pPr>
          </a:lstStyle>
          <a:p>
            <a:endParaRPr lang="es-ES" altLang="he-IL"/>
          </a:p>
        </p:txBody>
      </p:sp>
      <p:sp>
        <p:nvSpPr>
          <p:cNvPr id="7" name="מציין מיקום של מספר שקופית 6">
            <a:extLst>
              <a:ext uri="{FF2B5EF4-FFF2-40B4-BE49-F238E27FC236}">
                <a16:creationId xmlns:a16="http://schemas.microsoft.com/office/drawing/2014/main" id="{6BC18906-F43E-41A5-B4B3-8E1FE5558C2A}"/>
              </a:ext>
            </a:extLst>
          </p:cNvPr>
          <p:cNvSpPr>
            <a:spLocks noGrp="1"/>
          </p:cNvSpPr>
          <p:nvPr>
            <p:ph type="sldNum" sz="quarter" idx="12"/>
          </p:nvPr>
        </p:nvSpPr>
        <p:spPr/>
        <p:txBody>
          <a:bodyPr/>
          <a:lstStyle>
            <a:lvl1pPr>
              <a:defRPr/>
            </a:lvl1pPr>
          </a:lstStyle>
          <a:p>
            <a:fld id="{F2AA3384-6461-4737-A593-6FE37DDF3037}" type="slidenum">
              <a:rPr lang="es-ES" altLang="he-IL"/>
              <a:pPr/>
              <a:t>‹#›</a:t>
            </a:fld>
            <a:endParaRPr lang="es-ES" altLang="he-IL"/>
          </a:p>
        </p:txBody>
      </p:sp>
    </p:spTree>
    <p:extLst>
      <p:ext uri="{BB962C8B-B14F-4D97-AF65-F5344CB8AC3E}">
        <p14:creationId xmlns:p14="http://schemas.microsoft.com/office/powerpoint/2010/main" val="3896343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AA13CC7-FA1A-4202-9A12-68163949149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08AA7119-163A-40F1-8B16-A0546CA0D3C6}"/>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BAA4170D-CA65-47D4-A95A-5015F3C9CEDC}"/>
              </a:ext>
            </a:extLst>
          </p:cNvPr>
          <p:cNvSpPr>
            <a:spLocks noGrp="1"/>
          </p:cNvSpPr>
          <p:nvPr>
            <p:ph type="dt" sz="half" idx="10"/>
          </p:nvPr>
        </p:nvSpPr>
        <p:spPr/>
        <p:txBody>
          <a:bodyPr/>
          <a:lstStyle>
            <a:lvl1pPr>
              <a:defRPr/>
            </a:lvl1pPr>
          </a:lstStyle>
          <a:p>
            <a:endParaRPr lang="es-ES" altLang="he-IL"/>
          </a:p>
        </p:txBody>
      </p:sp>
      <p:sp>
        <p:nvSpPr>
          <p:cNvPr id="5" name="מציין מיקום של כותרת תחתונה 4">
            <a:extLst>
              <a:ext uri="{FF2B5EF4-FFF2-40B4-BE49-F238E27FC236}">
                <a16:creationId xmlns:a16="http://schemas.microsoft.com/office/drawing/2014/main" id="{3B08AB02-276F-469D-AA11-B924EACDFAF0}"/>
              </a:ext>
            </a:extLst>
          </p:cNvPr>
          <p:cNvSpPr>
            <a:spLocks noGrp="1"/>
          </p:cNvSpPr>
          <p:nvPr>
            <p:ph type="ftr" sz="quarter" idx="11"/>
          </p:nvPr>
        </p:nvSpPr>
        <p:spPr/>
        <p:txBody>
          <a:bodyPr/>
          <a:lstStyle>
            <a:lvl1pPr>
              <a:defRPr/>
            </a:lvl1pPr>
          </a:lstStyle>
          <a:p>
            <a:endParaRPr lang="es-ES" altLang="he-IL"/>
          </a:p>
        </p:txBody>
      </p:sp>
      <p:sp>
        <p:nvSpPr>
          <p:cNvPr id="6" name="מציין מיקום של מספר שקופית 5">
            <a:extLst>
              <a:ext uri="{FF2B5EF4-FFF2-40B4-BE49-F238E27FC236}">
                <a16:creationId xmlns:a16="http://schemas.microsoft.com/office/drawing/2014/main" id="{1362DC78-740C-4006-89C2-7B60BE142290}"/>
              </a:ext>
            </a:extLst>
          </p:cNvPr>
          <p:cNvSpPr>
            <a:spLocks noGrp="1"/>
          </p:cNvSpPr>
          <p:nvPr>
            <p:ph type="sldNum" sz="quarter" idx="12"/>
          </p:nvPr>
        </p:nvSpPr>
        <p:spPr/>
        <p:txBody>
          <a:bodyPr/>
          <a:lstStyle>
            <a:lvl1pPr>
              <a:defRPr/>
            </a:lvl1pPr>
          </a:lstStyle>
          <a:p>
            <a:fld id="{7E1D5346-76C3-480D-A8B3-0864809DF214}" type="slidenum">
              <a:rPr lang="es-ES" altLang="he-IL"/>
              <a:pPr/>
              <a:t>‹#›</a:t>
            </a:fld>
            <a:endParaRPr lang="es-ES" altLang="he-IL"/>
          </a:p>
        </p:txBody>
      </p:sp>
    </p:spTree>
    <p:extLst>
      <p:ext uri="{BB962C8B-B14F-4D97-AF65-F5344CB8AC3E}">
        <p14:creationId xmlns:p14="http://schemas.microsoft.com/office/powerpoint/2010/main" val="1604051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E9C5F4EB-D02E-497C-A2A1-870866BA89ED}"/>
              </a:ext>
            </a:extLst>
          </p:cNvPr>
          <p:cNvSpPr>
            <a:spLocks noGrp="1"/>
          </p:cNvSpPr>
          <p:nvPr>
            <p:ph type="title" orient="vert"/>
          </p:nvPr>
        </p:nvSpPr>
        <p:spPr>
          <a:xfrm>
            <a:off x="8839200" y="274639"/>
            <a:ext cx="2743200" cy="5851525"/>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93E5F4A2-0274-4A9C-9D07-77FB508E2566}"/>
              </a:ext>
            </a:extLst>
          </p:cNvPr>
          <p:cNvSpPr>
            <a:spLocks noGrp="1"/>
          </p:cNvSpPr>
          <p:nvPr>
            <p:ph type="body" orient="vert" idx="1"/>
          </p:nvPr>
        </p:nvSpPr>
        <p:spPr>
          <a:xfrm>
            <a:off x="609600" y="274639"/>
            <a:ext cx="8026400" cy="585152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B9CF8786-5000-4CF6-9213-33B622FF8EF3}"/>
              </a:ext>
            </a:extLst>
          </p:cNvPr>
          <p:cNvSpPr>
            <a:spLocks noGrp="1"/>
          </p:cNvSpPr>
          <p:nvPr>
            <p:ph type="dt" sz="half" idx="10"/>
          </p:nvPr>
        </p:nvSpPr>
        <p:spPr/>
        <p:txBody>
          <a:bodyPr/>
          <a:lstStyle>
            <a:lvl1pPr>
              <a:defRPr/>
            </a:lvl1pPr>
          </a:lstStyle>
          <a:p>
            <a:endParaRPr lang="es-ES" altLang="he-IL"/>
          </a:p>
        </p:txBody>
      </p:sp>
      <p:sp>
        <p:nvSpPr>
          <p:cNvPr id="5" name="מציין מיקום של כותרת תחתונה 4">
            <a:extLst>
              <a:ext uri="{FF2B5EF4-FFF2-40B4-BE49-F238E27FC236}">
                <a16:creationId xmlns:a16="http://schemas.microsoft.com/office/drawing/2014/main" id="{115DEB91-C2FF-45B7-957D-ADE893AFFCEE}"/>
              </a:ext>
            </a:extLst>
          </p:cNvPr>
          <p:cNvSpPr>
            <a:spLocks noGrp="1"/>
          </p:cNvSpPr>
          <p:nvPr>
            <p:ph type="ftr" sz="quarter" idx="11"/>
          </p:nvPr>
        </p:nvSpPr>
        <p:spPr/>
        <p:txBody>
          <a:bodyPr/>
          <a:lstStyle>
            <a:lvl1pPr>
              <a:defRPr/>
            </a:lvl1pPr>
          </a:lstStyle>
          <a:p>
            <a:endParaRPr lang="es-ES" altLang="he-IL"/>
          </a:p>
        </p:txBody>
      </p:sp>
      <p:sp>
        <p:nvSpPr>
          <p:cNvPr id="6" name="מציין מיקום של מספר שקופית 5">
            <a:extLst>
              <a:ext uri="{FF2B5EF4-FFF2-40B4-BE49-F238E27FC236}">
                <a16:creationId xmlns:a16="http://schemas.microsoft.com/office/drawing/2014/main" id="{A4F21535-A4DA-4CB5-B3F0-6C9374DBD9D6}"/>
              </a:ext>
            </a:extLst>
          </p:cNvPr>
          <p:cNvSpPr>
            <a:spLocks noGrp="1"/>
          </p:cNvSpPr>
          <p:nvPr>
            <p:ph type="sldNum" sz="quarter" idx="12"/>
          </p:nvPr>
        </p:nvSpPr>
        <p:spPr/>
        <p:txBody>
          <a:bodyPr/>
          <a:lstStyle>
            <a:lvl1pPr>
              <a:defRPr/>
            </a:lvl1pPr>
          </a:lstStyle>
          <a:p>
            <a:fld id="{858FD9B1-FBB4-4CC5-9DED-09E0CCF7E77D}" type="slidenum">
              <a:rPr lang="es-ES" altLang="he-IL"/>
              <a:pPr/>
              <a:t>‹#›</a:t>
            </a:fld>
            <a:endParaRPr lang="es-ES" altLang="he-IL"/>
          </a:p>
        </p:txBody>
      </p:sp>
    </p:spTree>
    <p:extLst>
      <p:ext uri="{BB962C8B-B14F-4D97-AF65-F5344CB8AC3E}">
        <p14:creationId xmlns:p14="http://schemas.microsoft.com/office/powerpoint/2010/main" val="1318282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Rectangle 4">
            <a:extLst>
              <a:ext uri="{FF2B5EF4-FFF2-40B4-BE49-F238E27FC236}">
                <a16:creationId xmlns:a16="http://schemas.microsoft.com/office/drawing/2014/main" id="{A8490A8F-043B-400E-8102-830F0A7125BF}"/>
              </a:ext>
            </a:extLst>
          </p:cNvPr>
          <p:cNvSpPr>
            <a:spLocks noGrp="1" noChangeArrowheads="1"/>
          </p:cNvSpPr>
          <p:nvPr>
            <p:ph type="dt" sz="half" idx="10"/>
          </p:nvPr>
        </p:nvSpPr>
        <p:spPr>
          <a:ln/>
        </p:spPr>
        <p:txBody>
          <a:bodyPr/>
          <a:lstStyle>
            <a:lvl1pPr>
              <a:defRPr/>
            </a:lvl1pPr>
          </a:lstStyle>
          <a:p>
            <a:pPr>
              <a:defRPr/>
            </a:pPr>
            <a:endParaRPr lang="es-ES" altLang="he-IL"/>
          </a:p>
        </p:txBody>
      </p:sp>
      <p:sp>
        <p:nvSpPr>
          <p:cNvPr id="5" name="Rectangle 5">
            <a:extLst>
              <a:ext uri="{FF2B5EF4-FFF2-40B4-BE49-F238E27FC236}">
                <a16:creationId xmlns:a16="http://schemas.microsoft.com/office/drawing/2014/main" id="{318C1723-6A92-4FCA-9B71-4303756A7E32}"/>
              </a:ext>
            </a:extLst>
          </p:cNvPr>
          <p:cNvSpPr>
            <a:spLocks noGrp="1" noChangeArrowheads="1"/>
          </p:cNvSpPr>
          <p:nvPr>
            <p:ph type="ftr" sz="quarter" idx="11"/>
          </p:nvPr>
        </p:nvSpPr>
        <p:spPr>
          <a:ln/>
        </p:spPr>
        <p:txBody>
          <a:bodyPr/>
          <a:lstStyle>
            <a:lvl1pPr>
              <a:defRPr/>
            </a:lvl1pPr>
          </a:lstStyle>
          <a:p>
            <a:pPr>
              <a:defRPr/>
            </a:pPr>
            <a:endParaRPr lang="es-ES" altLang="he-IL"/>
          </a:p>
        </p:txBody>
      </p:sp>
      <p:sp>
        <p:nvSpPr>
          <p:cNvPr id="6" name="Rectangle 6">
            <a:extLst>
              <a:ext uri="{FF2B5EF4-FFF2-40B4-BE49-F238E27FC236}">
                <a16:creationId xmlns:a16="http://schemas.microsoft.com/office/drawing/2014/main" id="{140B357D-9CB6-4219-BB22-9B131DAC189C}"/>
              </a:ext>
            </a:extLst>
          </p:cNvPr>
          <p:cNvSpPr>
            <a:spLocks noGrp="1" noChangeArrowheads="1"/>
          </p:cNvSpPr>
          <p:nvPr>
            <p:ph type="sldNum" sz="quarter" idx="12"/>
          </p:nvPr>
        </p:nvSpPr>
        <p:spPr>
          <a:ln/>
        </p:spPr>
        <p:txBody>
          <a:bodyPr/>
          <a:lstStyle>
            <a:lvl1pPr>
              <a:defRPr/>
            </a:lvl1pPr>
          </a:lstStyle>
          <a:p>
            <a:pPr>
              <a:defRPr/>
            </a:pPr>
            <a:fld id="{A7A15782-9490-4176-9C3C-5B1997A804B4}" type="slidenum">
              <a:rPr lang="es-ES" altLang="he-IL"/>
              <a:pPr>
                <a:defRPr/>
              </a:pPr>
              <a:t>‹#›</a:t>
            </a:fld>
            <a:endParaRPr lang="es-ES" altLang="he-IL"/>
          </a:p>
        </p:txBody>
      </p:sp>
    </p:spTree>
    <p:extLst>
      <p:ext uri="{BB962C8B-B14F-4D97-AF65-F5344CB8AC3E}">
        <p14:creationId xmlns:p14="http://schemas.microsoft.com/office/powerpoint/2010/main" val="364019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Rectangle 4">
            <a:extLst>
              <a:ext uri="{FF2B5EF4-FFF2-40B4-BE49-F238E27FC236}">
                <a16:creationId xmlns:a16="http://schemas.microsoft.com/office/drawing/2014/main" id="{152B8B88-9B71-47A1-9DF5-7B10984558E2}"/>
              </a:ext>
            </a:extLst>
          </p:cNvPr>
          <p:cNvSpPr>
            <a:spLocks noGrp="1" noChangeArrowheads="1"/>
          </p:cNvSpPr>
          <p:nvPr>
            <p:ph type="dt" sz="half" idx="10"/>
          </p:nvPr>
        </p:nvSpPr>
        <p:spPr>
          <a:ln/>
        </p:spPr>
        <p:txBody>
          <a:bodyPr/>
          <a:lstStyle>
            <a:lvl1pPr>
              <a:defRPr/>
            </a:lvl1pPr>
          </a:lstStyle>
          <a:p>
            <a:pPr>
              <a:defRPr/>
            </a:pPr>
            <a:endParaRPr lang="es-ES" altLang="he-IL"/>
          </a:p>
        </p:txBody>
      </p:sp>
      <p:sp>
        <p:nvSpPr>
          <p:cNvPr id="5" name="Rectangle 5">
            <a:extLst>
              <a:ext uri="{FF2B5EF4-FFF2-40B4-BE49-F238E27FC236}">
                <a16:creationId xmlns:a16="http://schemas.microsoft.com/office/drawing/2014/main" id="{E4F618F2-3516-4425-8EA1-783BD7A34ED6}"/>
              </a:ext>
            </a:extLst>
          </p:cNvPr>
          <p:cNvSpPr>
            <a:spLocks noGrp="1" noChangeArrowheads="1"/>
          </p:cNvSpPr>
          <p:nvPr>
            <p:ph type="ftr" sz="quarter" idx="11"/>
          </p:nvPr>
        </p:nvSpPr>
        <p:spPr>
          <a:ln/>
        </p:spPr>
        <p:txBody>
          <a:bodyPr/>
          <a:lstStyle>
            <a:lvl1pPr>
              <a:defRPr/>
            </a:lvl1pPr>
          </a:lstStyle>
          <a:p>
            <a:pPr>
              <a:defRPr/>
            </a:pPr>
            <a:endParaRPr lang="es-ES" altLang="he-IL"/>
          </a:p>
        </p:txBody>
      </p:sp>
      <p:sp>
        <p:nvSpPr>
          <p:cNvPr id="6" name="Rectangle 6">
            <a:extLst>
              <a:ext uri="{FF2B5EF4-FFF2-40B4-BE49-F238E27FC236}">
                <a16:creationId xmlns:a16="http://schemas.microsoft.com/office/drawing/2014/main" id="{181B4538-AD20-4A00-A664-7F135ED76B94}"/>
              </a:ext>
            </a:extLst>
          </p:cNvPr>
          <p:cNvSpPr>
            <a:spLocks noGrp="1" noChangeArrowheads="1"/>
          </p:cNvSpPr>
          <p:nvPr>
            <p:ph type="sldNum" sz="quarter" idx="12"/>
          </p:nvPr>
        </p:nvSpPr>
        <p:spPr>
          <a:ln/>
        </p:spPr>
        <p:txBody>
          <a:bodyPr/>
          <a:lstStyle>
            <a:lvl1pPr>
              <a:defRPr/>
            </a:lvl1pPr>
          </a:lstStyle>
          <a:p>
            <a:pPr>
              <a:defRPr/>
            </a:pPr>
            <a:fld id="{7C4782A0-1A1F-4E9F-AD02-D7FC962FA27A}" type="slidenum">
              <a:rPr lang="es-ES" altLang="he-IL"/>
              <a:pPr>
                <a:defRPr/>
              </a:pPr>
              <a:t>‹#›</a:t>
            </a:fld>
            <a:endParaRPr lang="es-ES" altLang="he-IL"/>
          </a:p>
        </p:txBody>
      </p:sp>
    </p:spTree>
    <p:extLst>
      <p:ext uri="{BB962C8B-B14F-4D97-AF65-F5344CB8AC3E}">
        <p14:creationId xmlns:p14="http://schemas.microsoft.com/office/powerpoint/2010/main" val="193028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2463867-12AC-40BC-B583-9670EF6D7126}"/>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01A5C9E4-DCFA-4CCD-A7A0-58AB77976D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9D0CF3FA-1B6B-49A0-A4A0-F9587C1B3F32}"/>
              </a:ext>
            </a:extLst>
          </p:cNvPr>
          <p:cNvSpPr>
            <a:spLocks noGrp="1"/>
          </p:cNvSpPr>
          <p:nvPr>
            <p:ph type="dt" sz="half" idx="10"/>
          </p:nvPr>
        </p:nvSpPr>
        <p:spPr/>
        <p:txBody>
          <a:bodyPr/>
          <a:lstStyle>
            <a:lvl1pPr>
              <a:defRPr/>
            </a:lvl1pPr>
          </a:lstStyle>
          <a:p>
            <a:endParaRPr lang="es-ES" altLang="he-IL"/>
          </a:p>
        </p:txBody>
      </p:sp>
      <p:sp>
        <p:nvSpPr>
          <p:cNvPr id="5" name="מציין מיקום של כותרת תחתונה 4">
            <a:extLst>
              <a:ext uri="{FF2B5EF4-FFF2-40B4-BE49-F238E27FC236}">
                <a16:creationId xmlns:a16="http://schemas.microsoft.com/office/drawing/2014/main" id="{163054BB-35AB-4351-89DB-036A202DED87}"/>
              </a:ext>
            </a:extLst>
          </p:cNvPr>
          <p:cNvSpPr>
            <a:spLocks noGrp="1"/>
          </p:cNvSpPr>
          <p:nvPr>
            <p:ph type="ftr" sz="quarter" idx="11"/>
          </p:nvPr>
        </p:nvSpPr>
        <p:spPr/>
        <p:txBody>
          <a:bodyPr/>
          <a:lstStyle>
            <a:lvl1pPr>
              <a:defRPr/>
            </a:lvl1pPr>
          </a:lstStyle>
          <a:p>
            <a:endParaRPr lang="es-ES" altLang="he-IL"/>
          </a:p>
        </p:txBody>
      </p:sp>
      <p:sp>
        <p:nvSpPr>
          <p:cNvPr id="6" name="מציין מיקום של מספר שקופית 5">
            <a:extLst>
              <a:ext uri="{FF2B5EF4-FFF2-40B4-BE49-F238E27FC236}">
                <a16:creationId xmlns:a16="http://schemas.microsoft.com/office/drawing/2014/main" id="{14C0F6D7-6291-45CA-8763-FCA2EB56016E}"/>
              </a:ext>
            </a:extLst>
          </p:cNvPr>
          <p:cNvSpPr>
            <a:spLocks noGrp="1"/>
          </p:cNvSpPr>
          <p:nvPr>
            <p:ph type="sldNum" sz="quarter" idx="12"/>
          </p:nvPr>
        </p:nvSpPr>
        <p:spPr/>
        <p:txBody>
          <a:bodyPr/>
          <a:lstStyle>
            <a:lvl1pPr>
              <a:defRPr/>
            </a:lvl1pPr>
          </a:lstStyle>
          <a:p>
            <a:fld id="{1CC000AF-A3A4-4AF4-A3D2-62009C066D02}" type="slidenum">
              <a:rPr lang="es-ES" altLang="he-IL"/>
              <a:pPr/>
              <a:t>‹#›</a:t>
            </a:fld>
            <a:endParaRPr lang="es-ES" altLang="he-IL"/>
          </a:p>
        </p:txBody>
      </p:sp>
    </p:spTree>
    <p:extLst>
      <p:ext uri="{BB962C8B-B14F-4D97-AF65-F5344CB8AC3E}">
        <p14:creationId xmlns:p14="http://schemas.microsoft.com/office/powerpoint/2010/main" val="1612077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274EB5-351D-475D-9CDA-9FACD80EC1CA}"/>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CAFF880-5EA2-43A8-B09C-3260A6EB4802}"/>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5600427-A5D8-497C-8CE8-466A611631E0}"/>
              </a:ext>
            </a:extLst>
          </p:cNvPr>
          <p:cNvSpPr>
            <a:spLocks noGrp="1"/>
          </p:cNvSpPr>
          <p:nvPr>
            <p:ph type="dt" sz="half" idx="10"/>
          </p:nvPr>
        </p:nvSpPr>
        <p:spPr/>
        <p:txBody>
          <a:bodyPr/>
          <a:lstStyle>
            <a:lvl1pPr>
              <a:defRPr/>
            </a:lvl1pPr>
          </a:lstStyle>
          <a:p>
            <a:endParaRPr lang="es-ES" altLang="he-IL"/>
          </a:p>
        </p:txBody>
      </p:sp>
      <p:sp>
        <p:nvSpPr>
          <p:cNvPr id="5" name="מציין מיקום של כותרת תחתונה 4">
            <a:extLst>
              <a:ext uri="{FF2B5EF4-FFF2-40B4-BE49-F238E27FC236}">
                <a16:creationId xmlns:a16="http://schemas.microsoft.com/office/drawing/2014/main" id="{5B84D74C-5579-400D-8C80-94C6200B0628}"/>
              </a:ext>
            </a:extLst>
          </p:cNvPr>
          <p:cNvSpPr>
            <a:spLocks noGrp="1"/>
          </p:cNvSpPr>
          <p:nvPr>
            <p:ph type="ftr" sz="quarter" idx="11"/>
          </p:nvPr>
        </p:nvSpPr>
        <p:spPr/>
        <p:txBody>
          <a:bodyPr/>
          <a:lstStyle>
            <a:lvl1pPr>
              <a:defRPr/>
            </a:lvl1pPr>
          </a:lstStyle>
          <a:p>
            <a:endParaRPr lang="es-ES" altLang="he-IL"/>
          </a:p>
        </p:txBody>
      </p:sp>
      <p:sp>
        <p:nvSpPr>
          <p:cNvPr id="6" name="מציין מיקום של מספר שקופית 5">
            <a:extLst>
              <a:ext uri="{FF2B5EF4-FFF2-40B4-BE49-F238E27FC236}">
                <a16:creationId xmlns:a16="http://schemas.microsoft.com/office/drawing/2014/main" id="{F9910A3F-010B-43F8-8215-6F054CE50330}"/>
              </a:ext>
            </a:extLst>
          </p:cNvPr>
          <p:cNvSpPr>
            <a:spLocks noGrp="1"/>
          </p:cNvSpPr>
          <p:nvPr>
            <p:ph type="sldNum" sz="quarter" idx="12"/>
          </p:nvPr>
        </p:nvSpPr>
        <p:spPr/>
        <p:txBody>
          <a:bodyPr/>
          <a:lstStyle>
            <a:lvl1pPr>
              <a:defRPr/>
            </a:lvl1pPr>
          </a:lstStyle>
          <a:p>
            <a:fld id="{494AD67F-C1CF-454B-852B-63D07944B82E}" type="slidenum">
              <a:rPr lang="es-ES" altLang="he-IL"/>
              <a:pPr/>
              <a:t>‹#›</a:t>
            </a:fld>
            <a:endParaRPr lang="es-ES" altLang="he-IL"/>
          </a:p>
        </p:txBody>
      </p:sp>
    </p:spTree>
    <p:extLst>
      <p:ext uri="{BB962C8B-B14F-4D97-AF65-F5344CB8AC3E}">
        <p14:creationId xmlns:p14="http://schemas.microsoft.com/office/powerpoint/2010/main" val="2982988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EB906B-FD1D-434F-856D-CA50AACB7444}"/>
              </a:ext>
            </a:extLst>
          </p:cNvPr>
          <p:cNvSpPr>
            <a:spLocks noGrp="1"/>
          </p:cNvSpPr>
          <p:nvPr>
            <p:ph type="title"/>
          </p:nvPr>
        </p:nvSpPr>
        <p:spPr>
          <a:xfrm>
            <a:off x="831851" y="1709739"/>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5AAB047-32DF-4988-AB32-156D1CF5713F}"/>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7B99E7D6-6B1C-4C0B-B790-9B62F6FDDA03}"/>
              </a:ext>
            </a:extLst>
          </p:cNvPr>
          <p:cNvSpPr>
            <a:spLocks noGrp="1"/>
          </p:cNvSpPr>
          <p:nvPr>
            <p:ph type="dt" sz="half" idx="10"/>
          </p:nvPr>
        </p:nvSpPr>
        <p:spPr/>
        <p:txBody>
          <a:bodyPr/>
          <a:lstStyle>
            <a:lvl1pPr>
              <a:defRPr/>
            </a:lvl1pPr>
          </a:lstStyle>
          <a:p>
            <a:endParaRPr lang="es-ES" altLang="he-IL"/>
          </a:p>
        </p:txBody>
      </p:sp>
      <p:sp>
        <p:nvSpPr>
          <p:cNvPr id="5" name="מציין מיקום של כותרת תחתונה 4">
            <a:extLst>
              <a:ext uri="{FF2B5EF4-FFF2-40B4-BE49-F238E27FC236}">
                <a16:creationId xmlns:a16="http://schemas.microsoft.com/office/drawing/2014/main" id="{E688426A-4662-4A89-BB17-80562440A352}"/>
              </a:ext>
            </a:extLst>
          </p:cNvPr>
          <p:cNvSpPr>
            <a:spLocks noGrp="1"/>
          </p:cNvSpPr>
          <p:nvPr>
            <p:ph type="ftr" sz="quarter" idx="11"/>
          </p:nvPr>
        </p:nvSpPr>
        <p:spPr/>
        <p:txBody>
          <a:bodyPr/>
          <a:lstStyle>
            <a:lvl1pPr>
              <a:defRPr/>
            </a:lvl1pPr>
          </a:lstStyle>
          <a:p>
            <a:endParaRPr lang="es-ES" altLang="he-IL"/>
          </a:p>
        </p:txBody>
      </p:sp>
      <p:sp>
        <p:nvSpPr>
          <p:cNvPr id="6" name="מציין מיקום של מספר שקופית 5">
            <a:extLst>
              <a:ext uri="{FF2B5EF4-FFF2-40B4-BE49-F238E27FC236}">
                <a16:creationId xmlns:a16="http://schemas.microsoft.com/office/drawing/2014/main" id="{B6E52732-6335-4C9F-9F4A-0BC43120E4ED}"/>
              </a:ext>
            </a:extLst>
          </p:cNvPr>
          <p:cNvSpPr>
            <a:spLocks noGrp="1"/>
          </p:cNvSpPr>
          <p:nvPr>
            <p:ph type="sldNum" sz="quarter" idx="12"/>
          </p:nvPr>
        </p:nvSpPr>
        <p:spPr/>
        <p:txBody>
          <a:bodyPr/>
          <a:lstStyle>
            <a:lvl1pPr>
              <a:defRPr/>
            </a:lvl1pPr>
          </a:lstStyle>
          <a:p>
            <a:fld id="{3602F041-EFB3-4796-8E68-F3D792598B29}" type="slidenum">
              <a:rPr lang="es-ES" altLang="he-IL"/>
              <a:pPr/>
              <a:t>‹#›</a:t>
            </a:fld>
            <a:endParaRPr lang="es-ES" altLang="he-IL"/>
          </a:p>
        </p:txBody>
      </p:sp>
    </p:spTree>
    <p:extLst>
      <p:ext uri="{BB962C8B-B14F-4D97-AF65-F5344CB8AC3E}">
        <p14:creationId xmlns:p14="http://schemas.microsoft.com/office/powerpoint/2010/main" val="266285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3003A5B-263A-40C0-B28A-02B5071849E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95A70951-B48F-4020-AAD6-49C3D2058E84}"/>
              </a:ext>
            </a:extLst>
          </p:cNvPr>
          <p:cNvSpPr>
            <a:spLocks noGrp="1"/>
          </p:cNvSpPr>
          <p:nvPr>
            <p:ph sz="half" idx="1"/>
          </p:nvPr>
        </p:nvSpPr>
        <p:spPr>
          <a:xfrm>
            <a:off x="609600" y="1600201"/>
            <a:ext cx="5384800" cy="4525963"/>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6F67A45D-0160-417B-9AB5-8FDE13300BCC}"/>
              </a:ext>
            </a:extLst>
          </p:cNvPr>
          <p:cNvSpPr>
            <a:spLocks noGrp="1"/>
          </p:cNvSpPr>
          <p:nvPr>
            <p:ph sz="half" idx="2"/>
          </p:nvPr>
        </p:nvSpPr>
        <p:spPr>
          <a:xfrm>
            <a:off x="6197600" y="1600201"/>
            <a:ext cx="5384800" cy="4525963"/>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209456AE-DD4B-4F4D-95C6-56951A45777C}"/>
              </a:ext>
            </a:extLst>
          </p:cNvPr>
          <p:cNvSpPr>
            <a:spLocks noGrp="1"/>
          </p:cNvSpPr>
          <p:nvPr>
            <p:ph type="dt" sz="half" idx="10"/>
          </p:nvPr>
        </p:nvSpPr>
        <p:spPr/>
        <p:txBody>
          <a:bodyPr/>
          <a:lstStyle>
            <a:lvl1pPr>
              <a:defRPr/>
            </a:lvl1pPr>
          </a:lstStyle>
          <a:p>
            <a:endParaRPr lang="es-ES" altLang="he-IL"/>
          </a:p>
        </p:txBody>
      </p:sp>
      <p:sp>
        <p:nvSpPr>
          <p:cNvPr id="6" name="מציין מיקום של כותרת תחתונה 5">
            <a:extLst>
              <a:ext uri="{FF2B5EF4-FFF2-40B4-BE49-F238E27FC236}">
                <a16:creationId xmlns:a16="http://schemas.microsoft.com/office/drawing/2014/main" id="{3C30D1F5-FEFD-4C7E-81A0-824F5E2BE0BB}"/>
              </a:ext>
            </a:extLst>
          </p:cNvPr>
          <p:cNvSpPr>
            <a:spLocks noGrp="1"/>
          </p:cNvSpPr>
          <p:nvPr>
            <p:ph type="ftr" sz="quarter" idx="11"/>
          </p:nvPr>
        </p:nvSpPr>
        <p:spPr/>
        <p:txBody>
          <a:bodyPr/>
          <a:lstStyle>
            <a:lvl1pPr>
              <a:defRPr/>
            </a:lvl1pPr>
          </a:lstStyle>
          <a:p>
            <a:endParaRPr lang="es-ES" altLang="he-IL"/>
          </a:p>
        </p:txBody>
      </p:sp>
      <p:sp>
        <p:nvSpPr>
          <p:cNvPr id="7" name="מציין מיקום של מספר שקופית 6">
            <a:extLst>
              <a:ext uri="{FF2B5EF4-FFF2-40B4-BE49-F238E27FC236}">
                <a16:creationId xmlns:a16="http://schemas.microsoft.com/office/drawing/2014/main" id="{6747AF7A-F747-4AC1-AF33-0F7EB0CAB9F4}"/>
              </a:ext>
            </a:extLst>
          </p:cNvPr>
          <p:cNvSpPr>
            <a:spLocks noGrp="1"/>
          </p:cNvSpPr>
          <p:nvPr>
            <p:ph type="sldNum" sz="quarter" idx="12"/>
          </p:nvPr>
        </p:nvSpPr>
        <p:spPr/>
        <p:txBody>
          <a:bodyPr/>
          <a:lstStyle>
            <a:lvl1pPr>
              <a:defRPr/>
            </a:lvl1pPr>
          </a:lstStyle>
          <a:p>
            <a:fld id="{E67737E2-D5A4-442B-A8CE-3822F7DFA006}" type="slidenum">
              <a:rPr lang="es-ES" altLang="he-IL"/>
              <a:pPr/>
              <a:t>‹#›</a:t>
            </a:fld>
            <a:endParaRPr lang="es-ES" altLang="he-IL"/>
          </a:p>
        </p:txBody>
      </p:sp>
    </p:spTree>
    <p:extLst>
      <p:ext uri="{BB962C8B-B14F-4D97-AF65-F5344CB8AC3E}">
        <p14:creationId xmlns:p14="http://schemas.microsoft.com/office/powerpoint/2010/main" val="345699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33F1B03-D47E-4918-A081-1F00C4198EC6}"/>
              </a:ext>
            </a:extLst>
          </p:cNvPr>
          <p:cNvSpPr>
            <a:spLocks noGrp="1"/>
          </p:cNvSpPr>
          <p:nvPr>
            <p:ph type="title"/>
          </p:nvPr>
        </p:nvSpPr>
        <p:spPr>
          <a:xfrm>
            <a:off x="840317" y="365126"/>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C7C3678-6A1A-4577-8D41-5D4C2A1F257E}"/>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27CA592A-861F-4BBA-93FE-438A3A1F609D}"/>
              </a:ext>
            </a:extLst>
          </p:cNvPr>
          <p:cNvSpPr>
            <a:spLocks noGrp="1"/>
          </p:cNvSpPr>
          <p:nvPr>
            <p:ph sz="half" idx="2"/>
          </p:nvPr>
        </p:nvSpPr>
        <p:spPr>
          <a:xfrm>
            <a:off x="840318" y="2505075"/>
            <a:ext cx="5158316"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195EE95B-3170-4D89-8737-A624F0393351}"/>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786ABA54-DA4F-488D-AAB9-DA8B15B9AE01}"/>
              </a:ext>
            </a:extLst>
          </p:cNvPr>
          <p:cNvSpPr>
            <a:spLocks noGrp="1"/>
          </p:cNvSpPr>
          <p:nvPr>
            <p:ph sz="quarter" idx="4"/>
          </p:nvPr>
        </p:nvSpPr>
        <p:spPr>
          <a:xfrm>
            <a:off x="6172200" y="2505075"/>
            <a:ext cx="518371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3C6C2718-A102-4A29-99B6-E39329D310A3}"/>
              </a:ext>
            </a:extLst>
          </p:cNvPr>
          <p:cNvSpPr>
            <a:spLocks noGrp="1"/>
          </p:cNvSpPr>
          <p:nvPr>
            <p:ph type="dt" sz="half" idx="10"/>
          </p:nvPr>
        </p:nvSpPr>
        <p:spPr/>
        <p:txBody>
          <a:bodyPr/>
          <a:lstStyle>
            <a:lvl1pPr>
              <a:defRPr/>
            </a:lvl1pPr>
          </a:lstStyle>
          <a:p>
            <a:endParaRPr lang="es-ES" altLang="he-IL"/>
          </a:p>
        </p:txBody>
      </p:sp>
      <p:sp>
        <p:nvSpPr>
          <p:cNvPr id="8" name="מציין מיקום של כותרת תחתונה 7">
            <a:extLst>
              <a:ext uri="{FF2B5EF4-FFF2-40B4-BE49-F238E27FC236}">
                <a16:creationId xmlns:a16="http://schemas.microsoft.com/office/drawing/2014/main" id="{7D57A9A0-3A31-4E65-B37F-2B907E9EAFA4}"/>
              </a:ext>
            </a:extLst>
          </p:cNvPr>
          <p:cNvSpPr>
            <a:spLocks noGrp="1"/>
          </p:cNvSpPr>
          <p:nvPr>
            <p:ph type="ftr" sz="quarter" idx="11"/>
          </p:nvPr>
        </p:nvSpPr>
        <p:spPr/>
        <p:txBody>
          <a:bodyPr/>
          <a:lstStyle>
            <a:lvl1pPr>
              <a:defRPr/>
            </a:lvl1pPr>
          </a:lstStyle>
          <a:p>
            <a:endParaRPr lang="es-ES" altLang="he-IL"/>
          </a:p>
        </p:txBody>
      </p:sp>
      <p:sp>
        <p:nvSpPr>
          <p:cNvPr id="9" name="מציין מיקום של מספר שקופית 8">
            <a:extLst>
              <a:ext uri="{FF2B5EF4-FFF2-40B4-BE49-F238E27FC236}">
                <a16:creationId xmlns:a16="http://schemas.microsoft.com/office/drawing/2014/main" id="{D04AB2BC-1725-477D-955E-70F3A028C590}"/>
              </a:ext>
            </a:extLst>
          </p:cNvPr>
          <p:cNvSpPr>
            <a:spLocks noGrp="1"/>
          </p:cNvSpPr>
          <p:nvPr>
            <p:ph type="sldNum" sz="quarter" idx="12"/>
          </p:nvPr>
        </p:nvSpPr>
        <p:spPr/>
        <p:txBody>
          <a:bodyPr/>
          <a:lstStyle>
            <a:lvl1pPr>
              <a:defRPr/>
            </a:lvl1pPr>
          </a:lstStyle>
          <a:p>
            <a:fld id="{9AC0585C-6F96-4C91-8710-369E3832713B}" type="slidenum">
              <a:rPr lang="es-ES" altLang="he-IL"/>
              <a:pPr/>
              <a:t>‹#›</a:t>
            </a:fld>
            <a:endParaRPr lang="es-ES" altLang="he-IL"/>
          </a:p>
        </p:txBody>
      </p:sp>
    </p:spTree>
    <p:extLst>
      <p:ext uri="{BB962C8B-B14F-4D97-AF65-F5344CB8AC3E}">
        <p14:creationId xmlns:p14="http://schemas.microsoft.com/office/powerpoint/2010/main" val="2324379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7034F9B-B2FD-4F16-8ADA-086C1939783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16BD40AE-3F36-493E-80B1-6C3C74909717}"/>
              </a:ext>
            </a:extLst>
          </p:cNvPr>
          <p:cNvSpPr>
            <a:spLocks noGrp="1"/>
          </p:cNvSpPr>
          <p:nvPr>
            <p:ph type="dt" sz="half" idx="10"/>
          </p:nvPr>
        </p:nvSpPr>
        <p:spPr/>
        <p:txBody>
          <a:bodyPr/>
          <a:lstStyle>
            <a:lvl1pPr>
              <a:defRPr/>
            </a:lvl1pPr>
          </a:lstStyle>
          <a:p>
            <a:endParaRPr lang="es-ES" altLang="he-IL"/>
          </a:p>
        </p:txBody>
      </p:sp>
      <p:sp>
        <p:nvSpPr>
          <p:cNvPr id="4" name="מציין מיקום של כותרת תחתונה 3">
            <a:extLst>
              <a:ext uri="{FF2B5EF4-FFF2-40B4-BE49-F238E27FC236}">
                <a16:creationId xmlns:a16="http://schemas.microsoft.com/office/drawing/2014/main" id="{B1D1EE2C-0BA8-4DBE-93BF-570AE3C4D93C}"/>
              </a:ext>
            </a:extLst>
          </p:cNvPr>
          <p:cNvSpPr>
            <a:spLocks noGrp="1"/>
          </p:cNvSpPr>
          <p:nvPr>
            <p:ph type="ftr" sz="quarter" idx="11"/>
          </p:nvPr>
        </p:nvSpPr>
        <p:spPr/>
        <p:txBody>
          <a:bodyPr/>
          <a:lstStyle>
            <a:lvl1pPr>
              <a:defRPr/>
            </a:lvl1pPr>
          </a:lstStyle>
          <a:p>
            <a:endParaRPr lang="es-ES" altLang="he-IL"/>
          </a:p>
        </p:txBody>
      </p:sp>
      <p:sp>
        <p:nvSpPr>
          <p:cNvPr id="5" name="מציין מיקום של מספר שקופית 4">
            <a:extLst>
              <a:ext uri="{FF2B5EF4-FFF2-40B4-BE49-F238E27FC236}">
                <a16:creationId xmlns:a16="http://schemas.microsoft.com/office/drawing/2014/main" id="{0E631DA2-0CDA-4417-9A72-DE5476B2EEDC}"/>
              </a:ext>
            </a:extLst>
          </p:cNvPr>
          <p:cNvSpPr>
            <a:spLocks noGrp="1"/>
          </p:cNvSpPr>
          <p:nvPr>
            <p:ph type="sldNum" sz="quarter" idx="12"/>
          </p:nvPr>
        </p:nvSpPr>
        <p:spPr/>
        <p:txBody>
          <a:bodyPr/>
          <a:lstStyle>
            <a:lvl1pPr>
              <a:defRPr/>
            </a:lvl1pPr>
          </a:lstStyle>
          <a:p>
            <a:fld id="{8440D008-A368-4D3E-843E-88A785DD44BD}" type="slidenum">
              <a:rPr lang="es-ES" altLang="he-IL"/>
              <a:pPr/>
              <a:t>‹#›</a:t>
            </a:fld>
            <a:endParaRPr lang="es-ES" altLang="he-IL"/>
          </a:p>
        </p:txBody>
      </p:sp>
    </p:spTree>
    <p:extLst>
      <p:ext uri="{BB962C8B-B14F-4D97-AF65-F5344CB8AC3E}">
        <p14:creationId xmlns:p14="http://schemas.microsoft.com/office/powerpoint/2010/main" val="24568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9128A76D-6798-47F8-ABC1-34027891A839}"/>
              </a:ext>
            </a:extLst>
          </p:cNvPr>
          <p:cNvSpPr>
            <a:spLocks noGrp="1"/>
          </p:cNvSpPr>
          <p:nvPr>
            <p:ph type="dt" sz="half" idx="10"/>
          </p:nvPr>
        </p:nvSpPr>
        <p:spPr/>
        <p:txBody>
          <a:bodyPr/>
          <a:lstStyle>
            <a:lvl1pPr>
              <a:defRPr/>
            </a:lvl1pPr>
          </a:lstStyle>
          <a:p>
            <a:endParaRPr lang="es-ES" altLang="he-IL"/>
          </a:p>
        </p:txBody>
      </p:sp>
      <p:sp>
        <p:nvSpPr>
          <p:cNvPr id="3" name="מציין מיקום של כותרת תחתונה 2">
            <a:extLst>
              <a:ext uri="{FF2B5EF4-FFF2-40B4-BE49-F238E27FC236}">
                <a16:creationId xmlns:a16="http://schemas.microsoft.com/office/drawing/2014/main" id="{A715DE32-8DB5-4CA8-A7E9-6928DCECAFFA}"/>
              </a:ext>
            </a:extLst>
          </p:cNvPr>
          <p:cNvSpPr>
            <a:spLocks noGrp="1"/>
          </p:cNvSpPr>
          <p:nvPr>
            <p:ph type="ftr" sz="quarter" idx="11"/>
          </p:nvPr>
        </p:nvSpPr>
        <p:spPr/>
        <p:txBody>
          <a:bodyPr/>
          <a:lstStyle>
            <a:lvl1pPr>
              <a:defRPr/>
            </a:lvl1pPr>
          </a:lstStyle>
          <a:p>
            <a:endParaRPr lang="es-ES" altLang="he-IL"/>
          </a:p>
        </p:txBody>
      </p:sp>
      <p:sp>
        <p:nvSpPr>
          <p:cNvPr id="4" name="מציין מיקום של מספר שקופית 3">
            <a:extLst>
              <a:ext uri="{FF2B5EF4-FFF2-40B4-BE49-F238E27FC236}">
                <a16:creationId xmlns:a16="http://schemas.microsoft.com/office/drawing/2014/main" id="{5553F2AC-2542-4DA3-87D6-DFE680518C46}"/>
              </a:ext>
            </a:extLst>
          </p:cNvPr>
          <p:cNvSpPr>
            <a:spLocks noGrp="1"/>
          </p:cNvSpPr>
          <p:nvPr>
            <p:ph type="sldNum" sz="quarter" idx="12"/>
          </p:nvPr>
        </p:nvSpPr>
        <p:spPr/>
        <p:txBody>
          <a:bodyPr/>
          <a:lstStyle>
            <a:lvl1pPr>
              <a:defRPr/>
            </a:lvl1pPr>
          </a:lstStyle>
          <a:p>
            <a:fld id="{E1BD8F79-C059-49D5-94E9-7C6331C6C759}" type="slidenum">
              <a:rPr lang="es-ES" altLang="he-IL"/>
              <a:pPr/>
              <a:t>‹#›</a:t>
            </a:fld>
            <a:endParaRPr lang="es-ES" altLang="he-IL"/>
          </a:p>
        </p:txBody>
      </p:sp>
    </p:spTree>
    <p:extLst>
      <p:ext uri="{BB962C8B-B14F-4D97-AF65-F5344CB8AC3E}">
        <p14:creationId xmlns:p14="http://schemas.microsoft.com/office/powerpoint/2010/main" val="2376382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lum/>
          </a:blip>
          <a:srcRect/>
          <a:stretch>
            <a:fillRect t="-3000" b="-3000"/>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E115AE9-E2B9-48E0-911A-9E3176BDDD8E}"/>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he-IL"/>
              <a:t>Haga clic para cambiar el estilo de título	</a:t>
            </a:r>
          </a:p>
        </p:txBody>
      </p:sp>
      <p:sp>
        <p:nvSpPr>
          <p:cNvPr id="1027" name="Rectangle 3">
            <a:extLst>
              <a:ext uri="{FF2B5EF4-FFF2-40B4-BE49-F238E27FC236}">
                <a16:creationId xmlns:a16="http://schemas.microsoft.com/office/drawing/2014/main" id="{36514173-6F91-4241-937C-4550B7CB2901}"/>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he-IL"/>
              <a:t>Haga clic para modificar el estilo de texto del patrón</a:t>
            </a:r>
          </a:p>
          <a:p>
            <a:pPr lvl="1"/>
            <a:r>
              <a:rPr lang="es-ES" altLang="he-IL"/>
              <a:t>Segundo nivel</a:t>
            </a:r>
          </a:p>
          <a:p>
            <a:pPr lvl="2"/>
            <a:r>
              <a:rPr lang="es-ES" altLang="he-IL"/>
              <a:t>Tercer nivel</a:t>
            </a:r>
          </a:p>
          <a:p>
            <a:pPr lvl="3"/>
            <a:r>
              <a:rPr lang="es-ES" altLang="he-IL"/>
              <a:t>Cuarto nivel</a:t>
            </a:r>
          </a:p>
          <a:p>
            <a:pPr lvl="4"/>
            <a:r>
              <a:rPr lang="es-ES" altLang="he-IL"/>
              <a:t>Quinto nivel</a:t>
            </a:r>
          </a:p>
        </p:txBody>
      </p:sp>
      <p:sp>
        <p:nvSpPr>
          <p:cNvPr id="1028" name="Rectangle 4">
            <a:extLst>
              <a:ext uri="{FF2B5EF4-FFF2-40B4-BE49-F238E27FC236}">
                <a16:creationId xmlns:a16="http://schemas.microsoft.com/office/drawing/2014/main" id="{3B6D4327-40EA-4331-A76B-B339F1D4132E}"/>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he-IL"/>
          </a:p>
        </p:txBody>
      </p:sp>
      <p:sp>
        <p:nvSpPr>
          <p:cNvPr id="1029" name="Rectangle 5">
            <a:extLst>
              <a:ext uri="{FF2B5EF4-FFF2-40B4-BE49-F238E27FC236}">
                <a16:creationId xmlns:a16="http://schemas.microsoft.com/office/drawing/2014/main" id="{88B990C1-4013-4700-970D-3D9835A68694}"/>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he-IL"/>
          </a:p>
        </p:txBody>
      </p:sp>
      <p:sp>
        <p:nvSpPr>
          <p:cNvPr id="1030" name="Rectangle 6">
            <a:extLst>
              <a:ext uri="{FF2B5EF4-FFF2-40B4-BE49-F238E27FC236}">
                <a16:creationId xmlns:a16="http://schemas.microsoft.com/office/drawing/2014/main" id="{61971396-C273-4F85-A337-479D3AE02844}"/>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9CEAC373-513B-47CA-88D0-005651984C2E}" type="slidenum">
              <a:rPr lang="es-ES" altLang="he-IL"/>
              <a:pPr>
                <a:defRPr/>
              </a:pPr>
              <a:t>‹#›</a:t>
            </a:fld>
            <a:endParaRPr lang="es-ES" altLang="he-IL"/>
          </a:p>
        </p:txBody>
      </p:sp>
    </p:spTree>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t="-3000" b="-3000"/>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EDAB972-6449-4110-A13C-0EA1C635A0D4}"/>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he-IL"/>
              <a:t>Haga clic para cambiar el estilo de título	</a:t>
            </a:r>
          </a:p>
        </p:txBody>
      </p:sp>
      <p:sp>
        <p:nvSpPr>
          <p:cNvPr id="1027" name="Rectangle 3">
            <a:extLst>
              <a:ext uri="{FF2B5EF4-FFF2-40B4-BE49-F238E27FC236}">
                <a16:creationId xmlns:a16="http://schemas.microsoft.com/office/drawing/2014/main" id="{C2DF35B9-A970-4C56-BF38-3C9684BFB3FE}"/>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he-IL"/>
              <a:t>Haga clic para modificar el estilo de texto del patrón</a:t>
            </a:r>
          </a:p>
          <a:p>
            <a:pPr lvl="1"/>
            <a:r>
              <a:rPr lang="es-ES" altLang="he-IL"/>
              <a:t>Segundo nivel</a:t>
            </a:r>
          </a:p>
          <a:p>
            <a:pPr lvl="2"/>
            <a:r>
              <a:rPr lang="es-ES" altLang="he-IL"/>
              <a:t>Tercer nivel</a:t>
            </a:r>
          </a:p>
          <a:p>
            <a:pPr lvl="3"/>
            <a:r>
              <a:rPr lang="es-ES" altLang="he-IL"/>
              <a:t>Cuarto nivel</a:t>
            </a:r>
          </a:p>
          <a:p>
            <a:pPr lvl="4"/>
            <a:r>
              <a:rPr lang="es-ES" altLang="he-IL"/>
              <a:t>Quinto nivel</a:t>
            </a:r>
          </a:p>
        </p:txBody>
      </p:sp>
      <p:sp>
        <p:nvSpPr>
          <p:cNvPr id="1028" name="Rectangle 4">
            <a:extLst>
              <a:ext uri="{FF2B5EF4-FFF2-40B4-BE49-F238E27FC236}">
                <a16:creationId xmlns:a16="http://schemas.microsoft.com/office/drawing/2014/main" id="{6F98ED14-EB4D-4FD8-BF1D-E315D3D3E032}"/>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s-ES" altLang="he-IL"/>
          </a:p>
        </p:txBody>
      </p:sp>
      <p:sp>
        <p:nvSpPr>
          <p:cNvPr id="1029" name="Rectangle 5">
            <a:extLst>
              <a:ext uri="{FF2B5EF4-FFF2-40B4-BE49-F238E27FC236}">
                <a16:creationId xmlns:a16="http://schemas.microsoft.com/office/drawing/2014/main" id="{7E8ACF8D-F1A3-43FE-A02C-735C2C3C190D}"/>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s-ES" altLang="he-IL"/>
          </a:p>
        </p:txBody>
      </p:sp>
      <p:sp>
        <p:nvSpPr>
          <p:cNvPr id="1030" name="Rectangle 6">
            <a:extLst>
              <a:ext uri="{FF2B5EF4-FFF2-40B4-BE49-F238E27FC236}">
                <a16:creationId xmlns:a16="http://schemas.microsoft.com/office/drawing/2014/main" id="{FCB803FA-32AA-4B0D-9723-C8F3ABD269F2}"/>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8041BFF-F850-4CEA-A160-704999ABD98E}" type="slidenum">
              <a:rPr lang="es-ES" altLang="he-IL"/>
              <a:pPr/>
              <a:t>‹#›</a:t>
            </a:fld>
            <a:endParaRPr lang="es-ES" altLang="he-IL"/>
          </a:p>
        </p:txBody>
      </p:sp>
    </p:spTree>
  </p:cSld>
  <p:clrMap bg1="lt1" tx1="dk1" bg2="lt2" tx2="dk2" accent1="accent1" accent2="accent2" accent3="accent3" accent4="accent4" accent5="accent5" accent6="accent6" hlink="hlink" folHlink="folHlink"/>
  <p:sldLayoutIdLst>
    <p:sldLayoutId id="2147483661" r:id="rId1"/>
    <p:sldLayoutId id="2147483665"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lum/>
          </a:blip>
          <a:srcRect/>
          <a:stretch>
            <a:fillRect t="-3000" b="-3000"/>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358B4F-594D-4A14-BB5C-C7026A3B130E}"/>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he-IL"/>
              <a:t>Haga clic para cambiar el estilo de título	</a:t>
            </a:r>
          </a:p>
        </p:txBody>
      </p:sp>
      <p:sp>
        <p:nvSpPr>
          <p:cNvPr id="1027" name="Rectangle 3">
            <a:extLst>
              <a:ext uri="{FF2B5EF4-FFF2-40B4-BE49-F238E27FC236}">
                <a16:creationId xmlns:a16="http://schemas.microsoft.com/office/drawing/2014/main" id="{66A57F30-6503-4FB7-97D6-D5210A66A787}"/>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he-IL"/>
              <a:t>Haga clic para modificar el estilo de texto del patrón</a:t>
            </a:r>
          </a:p>
          <a:p>
            <a:pPr lvl="1"/>
            <a:r>
              <a:rPr lang="es-ES" altLang="he-IL"/>
              <a:t>Segundo nivel</a:t>
            </a:r>
          </a:p>
          <a:p>
            <a:pPr lvl="2"/>
            <a:r>
              <a:rPr lang="es-ES" altLang="he-IL"/>
              <a:t>Tercer nivel</a:t>
            </a:r>
          </a:p>
          <a:p>
            <a:pPr lvl="3"/>
            <a:r>
              <a:rPr lang="es-ES" altLang="he-IL"/>
              <a:t>Cuarto nivel</a:t>
            </a:r>
          </a:p>
          <a:p>
            <a:pPr lvl="4"/>
            <a:r>
              <a:rPr lang="es-ES" altLang="he-IL"/>
              <a:t>Quinto nivel</a:t>
            </a:r>
          </a:p>
        </p:txBody>
      </p:sp>
      <p:sp>
        <p:nvSpPr>
          <p:cNvPr id="1028" name="Rectangle 4">
            <a:extLst>
              <a:ext uri="{FF2B5EF4-FFF2-40B4-BE49-F238E27FC236}">
                <a16:creationId xmlns:a16="http://schemas.microsoft.com/office/drawing/2014/main" id="{5A1E468D-5C2D-4B3D-AAFA-0C94F490FAE7}"/>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he-IL"/>
          </a:p>
        </p:txBody>
      </p:sp>
      <p:sp>
        <p:nvSpPr>
          <p:cNvPr id="1029" name="Rectangle 5">
            <a:extLst>
              <a:ext uri="{FF2B5EF4-FFF2-40B4-BE49-F238E27FC236}">
                <a16:creationId xmlns:a16="http://schemas.microsoft.com/office/drawing/2014/main" id="{F53DF661-AC58-41E4-ADAD-65FBCD48C7BA}"/>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he-IL"/>
          </a:p>
        </p:txBody>
      </p:sp>
      <p:sp>
        <p:nvSpPr>
          <p:cNvPr id="1030" name="Rectangle 6">
            <a:extLst>
              <a:ext uri="{FF2B5EF4-FFF2-40B4-BE49-F238E27FC236}">
                <a16:creationId xmlns:a16="http://schemas.microsoft.com/office/drawing/2014/main" id="{612D817F-6342-4020-8746-21BFED51F0FF}"/>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F52B99DC-B9BE-4593-BF67-D980251FDC92}" type="slidenum">
              <a:rPr lang="es-ES" altLang="he-IL"/>
              <a:pPr>
                <a:defRPr/>
              </a:pPr>
              <a:t>‹#›</a:t>
            </a:fld>
            <a:endParaRPr lang="es-ES" altLang="he-IL"/>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22.xml"/><Relationship Id="rId7" Type="http://schemas.openxmlformats.org/officeDocument/2006/relationships/slide" Target="slide26.xml"/><Relationship Id="rId2" Type="http://schemas.openxmlformats.org/officeDocument/2006/relationships/slide" Target="slide21.xml"/><Relationship Id="rId1" Type="http://schemas.openxmlformats.org/officeDocument/2006/relationships/slideLayout" Target="../slideLayouts/slideLayout4.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slide" Target="slide23.xml"/><Relationship Id="rId9" Type="http://schemas.openxmlformats.org/officeDocument/2006/relationships/slide" Target="slide28.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slide" Target="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5" Type="http://schemas.openxmlformats.org/officeDocument/2006/relationships/slide" Target="slide20.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slide" Target="slide20.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20.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slide" Target="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slide" Target="slide20.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5" Type="http://schemas.openxmlformats.org/officeDocument/2006/relationships/slide" Target="slide20.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7627B-212B-B415-F35F-550B7BBBAF17}"/>
            </a:ext>
          </a:extLst>
        </p:cNvPr>
        <p:cNvGrpSpPr/>
        <p:nvPr/>
      </p:nvGrpSpPr>
      <p:grpSpPr>
        <a:xfrm>
          <a:off x="0" y="0"/>
          <a:ext cx="0" cy="0"/>
          <a:chOff x="0" y="0"/>
          <a:chExt cx="0" cy="0"/>
        </a:xfrm>
      </p:grpSpPr>
      <p:pic>
        <p:nvPicPr>
          <p:cNvPr id="3" name="תמונה 2">
            <a:extLst>
              <a:ext uri="{FF2B5EF4-FFF2-40B4-BE49-F238E27FC236}">
                <a16:creationId xmlns:a16="http://schemas.microsoft.com/office/drawing/2014/main" id="{4076D24C-C1EB-8218-3D67-A531413DFD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77536" y="6409722"/>
            <a:ext cx="1622890" cy="474529"/>
          </a:xfrm>
          <a:prstGeom prst="rect">
            <a:avLst/>
          </a:prstGeom>
        </p:spPr>
      </p:pic>
      <p:sp>
        <p:nvSpPr>
          <p:cNvPr id="2158" name="Rectangle 110">
            <a:extLst>
              <a:ext uri="{FF2B5EF4-FFF2-40B4-BE49-F238E27FC236}">
                <a16:creationId xmlns:a16="http://schemas.microsoft.com/office/drawing/2014/main" id="{BCC7BC90-DD25-47A8-CA08-96FBD2DE2AD2}"/>
              </a:ext>
            </a:extLst>
          </p:cNvPr>
          <p:cNvSpPr>
            <a:spLocks noGrp="1" noChangeArrowheads="1"/>
          </p:cNvSpPr>
          <p:nvPr>
            <p:ph type="ctrTitle"/>
          </p:nvPr>
        </p:nvSpPr>
        <p:spPr>
          <a:xfrm>
            <a:off x="5590496" y="2854872"/>
            <a:ext cx="4427537" cy="1512168"/>
          </a:xfrm>
          <a:noFill/>
          <a:ln/>
        </p:spPr>
        <p:txBody>
          <a:bodyPr anchor="ctr"/>
          <a:lstStyle/>
          <a:p>
            <a:r>
              <a:rPr lang="es-UY" altLang="he-IL" sz="4000" b="1" dirty="0">
                <a:solidFill>
                  <a:srgbClr val="0070C0"/>
                </a:solidFill>
                <a:latin typeface="Century" panose="02040604050505020304" pitchFamily="18" charset="0"/>
              </a:rPr>
              <a:t>Combining</a:t>
            </a:r>
            <a:r>
              <a:rPr lang="es-UY" altLang="he-IL" sz="4000" b="1" dirty="0">
                <a:solidFill>
                  <a:schemeClr val="tx1"/>
                </a:solidFill>
                <a:latin typeface="Century" panose="02040604050505020304" pitchFamily="18" charset="0"/>
              </a:rPr>
              <a:t> </a:t>
            </a:r>
            <a:br>
              <a:rPr lang="es-UY" altLang="he-IL" sz="4000" b="1" dirty="0">
                <a:solidFill>
                  <a:schemeClr val="tx1"/>
                </a:solidFill>
                <a:latin typeface="Century" panose="02040604050505020304" pitchFamily="18" charset="0"/>
              </a:rPr>
            </a:br>
            <a:r>
              <a:rPr lang="es-UY" altLang="he-IL" sz="3200" b="1" dirty="0">
                <a:solidFill>
                  <a:srgbClr val="00B050"/>
                </a:solidFill>
                <a:latin typeface="Century" panose="02040604050505020304" pitchFamily="18" charset="0"/>
              </a:rPr>
              <a:t>between</a:t>
            </a:r>
            <a:br>
              <a:rPr lang="es-UY" altLang="he-IL" sz="2800" b="1" dirty="0">
                <a:solidFill>
                  <a:schemeClr val="tx1"/>
                </a:solidFill>
                <a:latin typeface="Century" panose="02040604050505020304" pitchFamily="18" charset="0"/>
              </a:rPr>
            </a:br>
            <a:r>
              <a:rPr lang="es-UY" altLang="he-IL" sz="4000" b="1" dirty="0">
                <a:solidFill>
                  <a:srgbClr val="FFC000"/>
                </a:solidFill>
                <a:latin typeface="Century" panose="02040604050505020304" pitchFamily="18" charset="0"/>
              </a:rPr>
              <a:t>Templates</a:t>
            </a:r>
            <a:endParaRPr lang="es-ES" altLang="he-IL" sz="4000" b="1" dirty="0">
              <a:solidFill>
                <a:srgbClr val="FFC000"/>
              </a:solidFill>
              <a:latin typeface="Century" panose="02040604050505020304" pitchFamily="18" charset="0"/>
            </a:endParaRPr>
          </a:p>
        </p:txBody>
      </p:sp>
      <p:pic>
        <p:nvPicPr>
          <p:cNvPr id="4" name="תמונה 3">
            <a:extLst>
              <a:ext uri="{FF2B5EF4-FFF2-40B4-BE49-F238E27FC236}">
                <a16:creationId xmlns:a16="http://schemas.microsoft.com/office/drawing/2014/main" id="{730DD35F-BCA6-89CD-93C1-C7023CF96F64}"/>
              </a:ext>
            </a:extLst>
          </p:cNvPr>
          <p:cNvPicPr>
            <a:picLocks noChangeAspect="1"/>
          </p:cNvPicPr>
          <p:nvPr/>
        </p:nvPicPr>
        <p:blipFill>
          <a:blip r:embed="rId3"/>
          <a:stretch>
            <a:fillRect/>
          </a:stretch>
        </p:blipFill>
        <p:spPr>
          <a:xfrm>
            <a:off x="1603455" y="1072968"/>
            <a:ext cx="4427537" cy="5811283"/>
          </a:xfrm>
          <a:prstGeom prst="rect">
            <a:avLst/>
          </a:prstGeom>
        </p:spPr>
      </p:pic>
      <p:sp>
        <p:nvSpPr>
          <p:cNvPr id="2170" name="Rectangle 122">
            <a:extLst>
              <a:ext uri="{FF2B5EF4-FFF2-40B4-BE49-F238E27FC236}">
                <a16:creationId xmlns:a16="http://schemas.microsoft.com/office/drawing/2014/main" id="{FB5BA963-9129-7EEE-2746-1C83CB6146CA}"/>
              </a:ext>
            </a:extLst>
          </p:cNvPr>
          <p:cNvSpPr>
            <a:spLocks noChangeArrowheads="1"/>
          </p:cNvSpPr>
          <p:nvPr/>
        </p:nvSpPr>
        <p:spPr bwMode="auto">
          <a:xfrm>
            <a:off x="4574347" y="5533413"/>
            <a:ext cx="3960812"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he-IL" altLang="he-IL" sz="4000" b="1" dirty="0">
                <a:solidFill>
                  <a:schemeClr val="tx1"/>
                </a:solidFill>
                <a:latin typeface="David" panose="020E0502060401010101" pitchFamily="34" charset="-79"/>
                <a:cs typeface="David" panose="020E0502060401010101" pitchFamily="34" charset="-79"/>
              </a:rPr>
              <a:t>סמינר</a:t>
            </a:r>
          </a:p>
          <a:p>
            <a:r>
              <a:rPr lang="he-IL" altLang="he-IL" sz="4000" b="1" dirty="0">
                <a:solidFill>
                  <a:schemeClr val="tx1"/>
                </a:solidFill>
                <a:latin typeface="David" panose="020E0502060401010101" pitchFamily="34" charset="-79"/>
                <a:cs typeface="David" panose="020E0502060401010101" pitchFamily="34" charset="-79"/>
              </a:rPr>
              <a:t> מורים מובילים</a:t>
            </a:r>
          </a:p>
          <a:p>
            <a:r>
              <a:rPr lang="he-IL" altLang="he-IL" sz="4000" b="1" dirty="0">
                <a:solidFill>
                  <a:schemeClr val="tx1"/>
                </a:solidFill>
                <a:latin typeface="David" panose="020E0502060401010101" pitchFamily="34" charset="-79"/>
                <a:cs typeface="David" panose="020E0502060401010101" pitchFamily="34" charset="-79"/>
              </a:rPr>
              <a:t>תשפ"ו 2026</a:t>
            </a:r>
            <a:endParaRPr lang="es-ES" altLang="he-IL" sz="4000" b="1" dirty="0">
              <a:solidFill>
                <a:schemeClr val="tx1"/>
              </a:solidFill>
              <a:latin typeface="David" panose="020E0502060401010101" pitchFamily="34" charset="-79"/>
              <a:cs typeface="David" panose="020E0502060401010101" pitchFamily="34" charset="-79"/>
            </a:endParaRPr>
          </a:p>
        </p:txBody>
      </p:sp>
      <p:grpSp>
        <p:nvGrpSpPr>
          <p:cNvPr id="9" name="קבוצה 8">
            <a:extLst>
              <a:ext uri="{FF2B5EF4-FFF2-40B4-BE49-F238E27FC236}">
                <a16:creationId xmlns:a16="http://schemas.microsoft.com/office/drawing/2014/main" id="{9674B41A-A3BE-F8F3-EF9B-1298196A651F}"/>
              </a:ext>
            </a:extLst>
          </p:cNvPr>
          <p:cNvGrpSpPr/>
          <p:nvPr/>
        </p:nvGrpSpPr>
        <p:grpSpPr>
          <a:xfrm>
            <a:off x="6991436" y="366695"/>
            <a:ext cx="4628701" cy="1957664"/>
            <a:chOff x="7067636" y="260972"/>
            <a:chExt cx="4628701" cy="1957664"/>
          </a:xfrm>
        </p:grpSpPr>
        <p:sp>
          <p:nvSpPr>
            <p:cNvPr id="6" name="Rectangle 110">
              <a:extLst>
                <a:ext uri="{FF2B5EF4-FFF2-40B4-BE49-F238E27FC236}">
                  <a16:creationId xmlns:a16="http://schemas.microsoft.com/office/drawing/2014/main" id="{1763A730-A760-D179-1FCD-31BCAC4C7E56}"/>
                </a:ext>
              </a:extLst>
            </p:cNvPr>
            <p:cNvSpPr txBox="1">
              <a:spLocks noChangeArrowheads="1"/>
            </p:cNvSpPr>
            <p:nvPr/>
          </p:nvSpPr>
          <p:spPr bwMode="auto">
            <a:xfrm>
              <a:off x="7067636" y="260972"/>
              <a:ext cx="4571553" cy="811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6000" rIns="91440" bIns="3600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b="1" dirty="0">
                  <a:solidFill>
                    <a:srgbClr val="0070C0"/>
                  </a:solidFill>
                  <a:latin typeface="David" panose="020E0502060401010101" pitchFamily="34" charset="-79"/>
                  <a:cs typeface="David" panose="020E0502060401010101" pitchFamily="34" charset="-79"/>
                </a:rPr>
                <a:t>שילוב</a:t>
              </a:r>
              <a:endParaRPr lang="he-IL" altLang="he-IL" sz="6600" b="1" dirty="0">
                <a:solidFill>
                  <a:srgbClr val="F1800F"/>
                </a:solidFill>
                <a:latin typeface="David" panose="020E0502060401010101" pitchFamily="34" charset="-79"/>
                <a:cs typeface="David" panose="020E0502060401010101" pitchFamily="34" charset="-79"/>
              </a:endParaRPr>
            </a:p>
          </p:txBody>
        </p:sp>
        <p:sp>
          <p:nvSpPr>
            <p:cNvPr id="7" name="Rectangle 110">
              <a:extLst>
                <a:ext uri="{FF2B5EF4-FFF2-40B4-BE49-F238E27FC236}">
                  <a16:creationId xmlns:a16="http://schemas.microsoft.com/office/drawing/2014/main" id="{D7B93F02-382E-F2DE-7270-49DD5990F1AD}"/>
                </a:ext>
              </a:extLst>
            </p:cNvPr>
            <p:cNvSpPr txBox="1">
              <a:spLocks noChangeArrowheads="1"/>
            </p:cNvSpPr>
            <p:nvPr/>
          </p:nvSpPr>
          <p:spPr bwMode="auto">
            <a:xfrm>
              <a:off x="7086685" y="1041691"/>
              <a:ext cx="4571553" cy="527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6000" rIns="91440" bIns="3600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sz="4400" b="1" dirty="0">
                  <a:solidFill>
                    <a:srgbClr val="00B050"/>
                  </a:solidFill>
                  <a:latin typeface="David" panose="020E0502060401010101" pitchFamily="34" charset="-79"/>
                  <a:cs typeface="David" panose="020E0502060401010101" pitchFamily="34" charset="-79"/>
                </a:rPr>
                <a:t>בין</a:t>
              </a:r>
            </a:p>
          </p:txBody>
        </p:sp>
        <p:sp>
          <p:nvSpPr>
            <p:cNvPr id="8" name="Rectangle 110">
              <a:extLst>
                <a:ext uri="{FF2B5EF4-FFF2-40B4-BE49-F238E27FC236}">
                  <a16:creationId xmlns:a16="http://schemas.microsoft.com/office/drawing/2014/main" id="{495DA400-25FE-6ED1-1847-CE07522E8A88}"/>
                </a:ext>
              </a:extLst>
            </p:cNvPr>
            <p:cNvSpPr txBox="1">
              <a:spLocks noChangeArrowheads="1"/>
            </p:cNvSpPr>
            <p:nvPr/>
          </p:nvSpPr>
          <p:spPr bwMode="auto">
            <a:xfrm>
              <a:off x="7124784" y="1691580"/>
              <a:ext cx="4571553" cy="527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6000" rIns="91440" bIns="3600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b="1" dirty="0">
                  <a:solidFill>
                    <a:srgbClr val="FFC000"/>
                  </a:solidFill>
                  <a:latin typeface="David" panose="020E0502060401010101" pitchFamily="34" charset="-79"/>
                  <a:cs typeface="David" panose="020E0502060401010101" pitchFamily="34" charset="-79"/>
                </a:rPr>
                <a:t>תבניות</a:t>
              </a:r>
              <a:endParaRPr lang="es-ES" altLang="he-IL" b="1" dirty="0">
                <a:solidFill>
                  <a:srgbClr val="FFC000"/>
                </a:solidFill>
                <a:latin typeface="David" panose="020E0502060401010101" pitchFamily="34" charset="-79"/>
                <a:cs typeface="David" panose="020E0502060401010101" pitchFamily="34" charset="-79"/>
              </a:endParaRPr>
            </a:p>
          </p:txBody>
        </p:sp>
      </p:grpSp>
    </p:spTree>
    <p:extLst>
      <p:ext uri="{BB962C8B-B14F-4D97-AF65-F5344CB8AC3E}">
        <p14:creationId xmlns:p14="http://schemas.microsoft.com/office/powerpoint/2010/main" val="2981432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2B620-AC2B-A3B0-AA1B-6C3CED55AB01}"/>
            </a:ext>
          </a:extLst>
        </p:cNvPr>
        <p:cNvGrpSpPr/>
        <p:nvPr/>
      </p:nvGrpSpPr>
      <p:grpSpPr>
        <a:xfrm>
          <a:off x="0" y="0"/>
          <a:ext cx="0" cy="0"/>
          <a:chOff x="0" y="0"/>
          <a:chExt cx="0" cy="0"/>
        </a:xfrm>
      </p:grpSpPr>
      <p:sp>
        <p:nvSpPr>
          <p:cNvPr id="2050" name="Rectangle 150">
            <a:extLst>
              <a:ext uri="{FF2B5EF4-FFF2-40B4-BE49-F238E27FC236}">
                <a16:creationId xmlns:a16="http://schemas.microsoft.com/office/drawing/2014/main" id="{9C28AE6F-6545-C8B2-8E34-599A1C84BF10}"/>
              </a:ext>
            </a:extLst>
          </p:cNvPr>
          <p:cNvSpPr>
            <a:spLocks noGrp="1" noChangeArrowheads="1"/>
          </p:cNvSpPr>
          <p:nvPr>
            <p:ph type="ctrTitle"/>
          </p:nvPr>
        </p:nvSpPr>
        <p:spPr>
          <a:xfrm>
            <a:off x="4625423" y="469551"/>
            <a:ext cx="6537792" cy="2763506"/>
          </a:xfrm>
        </p:spPr>
        <p:txBody>
          <a:bodyPr anchor="ctr"/>
          <a:lstStyle/>
          <a:p>
            <a:pPr eaLnBrk="1" hangingPunct="1"/>
            <a:r>
              <a:rPr lang="he-IL" sz="4400" b="1" dirty="0">
                <a:effectLst/>
                <a:latin typeface="David" panose="020E0502060401010101" pitchFamily="34" charset="-79"/>
                <a:ea typeface="Times New Roman" panose="02020603050405020304" pitchFamily="18" charset="0"/>
                <a:cs typeface="David" panose="020E0502060401010101" pitchFamily="34" charset="-79"/>
              </a:rPr>
              <a:t>המטרה:</a:t>
            </a:r>
            <a:br>
              <a:rPr lang="he-IL" sz="4400" b="1" dirty="0">
                <a:effectLst/>
                <a:latin typeface="David" panose="020E0502060401010101" pitchFamily="34" charset="-79"/>
                <a:ea typeface="Times New Roman" panose="02020603050405020304" pitchFamily="18" charset="0"/>
                <a:cs typeface="David" panose="020E0502060401010101" pitchFamily="34" charset="-79"/>
              </a:rPr>
            </a:br>
            <a:r>
              <a:rPr lang="he-IL" sz="4400" b="1" dirty="0">
                <a:effectLst/>
                <a:latin typeface="David" panose="020E0502060401010101" pitchFamily="34" charset="-79"/>
                <a:ea typeface="Times New Roman" panose="02020603050405020304" pitchFamily="18" charset="0"/>
                <a:cs typeface="David" panose="020E0502060401010101" pitchFamily="34" charset="-79"/>
              </a:rPr>
              <a:t> </a:t>
            </a:r>
            <a:r>
              <a:rPr lang="he-IL" sz="4400" b="1" dirty="0">
                <a:latin typeface="David" panose="020E0502060401010101" pitchFamily="34" charset="-79"/>
                <a:cs typeface="David" panose="020E0502060401010101" pitchFamily="34" charset="-79"/>
              </a:rPr>
              <a:t>לתת למורים כלי שיסייע לתלמידים להשתמש בידע קודם בפתרון בעיות חדשות</a:t>
            </a:r>
            <a:endParaRPr lang="es-ES" altLang="he-IL" sz="4400" b="1" dirty="0">
              <a:solidFill>
                <a:schemeClr val="tx1"/>
              </a:solidFill>
              <a:latin typeface="David" panose="020E0502060401010101" pitchFamily="34" charset="-79"/>
              <a:cs typeface="David" panose="020E0502060401010101" pitchFamily="34" charset="-79"/>
            </a:endParaRPr>
          </a:p>
        </p:txBody>
      </p:sp>
      <p:sp>
        <p:nvSpPr>
          <p:cNvPr id="2051" name="Rectangle 169">
            <a:extLst>
              <a:ext uri="{FF2B5EF4-FFF2-40B4-BE49-F238E27FC236}">
                <a16:creationId xmlns:a16="http://schemas.microsoft.com/office/drawing/2014/main" id="{5958A5C5-CD6A-9CA6-C0B5-DD1051A05BC7}"/>
              </a:ext>
            </a:extLst>
          </p:cNvPr>
          <p:cNvSpPr>
            <a:spLocks noChangeArrowheads="1"/>
          </p:cNvSpPr>
          <p:nvPr/>
        </p:nvSpPr>
        <p:spPr bwMode="auto">
          <a:xfrm>
            <a:off x="828112" y="4054415"/>
            <a:ext cx="5267888" cy="1337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he-IL" altLang="he-IL" sz="4800" b="1" dirty="0">
                <a:solidFill>
                  <a:schemeClr val="tx2"/>
                </a:solidFill>
                <a:latin typeface="Times New Roman" panose="02020603050405020304" pitchFamily="18" charset="0"/>
                <a:cs typeface="David" panose="020E0502060401010101" pitchFamily="34" charset="-79"/>
              </a:rPr>
              <a:t>למעשה: </a:t>
            </a:r>
          </a:p>
          <a:p>
            <a:pPr algn="ctr" eaLnBrk="1" hangingPunct="1"/>
            <a:r>
              <a:rPr lang="he-IL" altLang="he-IL" sz="4800" b="1" dirty="0">
                <a:solidFill>
                  <a:schemeClr val="tx2"/>
                </a:solidFill>
                <a:latin typeface="Times New Roman" panose="02020603050405020304" pitchFamily="18" charset="0"/>
                <a:cs typeface="David" panose="020E0502060401010101" pitchFamily="34" charset="-79"/>
              </a:rPr>
              <a:t>לקדם תהליכי פתרון בעיות של לומדים</a:t>
            </a:r>
            <a:endParaRPr lang="es-ES" altLang="he-IL" sz="4800" b="1" dirty="0">
              <a:solidFill>
                <a:schemeClr val="tx2"/>
              </a:solidFill>
              <a:latin typeface="Times New Roman" panose="02020603050405020304" pitchFamily="18" charset="0"/>
              <a:cs typeface="David" panose="020E0502060401010101" pitchFamily="34" charset="-79"/>
            </a:endParaRPr>
          </a:p>
        </p:txBody>
      </p:sp>
    </p:spTree>
    <p:extLst>
      <p:ext uri="{BB962C8B-B14F-4D97-AF65-F5344CB8AC3E}">
        <p14:creationId xmlns:p14="http://schemas.microsoft.com/office/powerpoint/2010/main" val="1168537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2438400" y="-174170"/>
            <a:ext cx="8229600" cy="1143000"/>
          </a:xfrm>
        </p:spPr>
        <p:txBody>
          <a:bodyPr/>
          <a:lstStyle/>
          <a:p>
            <a:pPr algn="ctr" defTabSz="432000"/>
            <a:r>
              <a:rPr lang="he-IL" altLang="he-IL" sz="6000" b="1" dirty="0">
                <a:latin typeface="David" panose="020E0502060401010101" pitchFamily="34" charset="-79"/>
                <a:cs typeface="David" panose="020E0502060401010101" pitchFamily="34" charset="-79"/>
              </a:rPr>
              <a:t>שילוב בין תבניות - רקע</a:t>
            </a:r>
          </a:p>
        </p:txBody>
      </p:sp>
      <p:sp>
        <p:nvSpPr>
          <p:cNvPr id="6" name="תיבת טקסט 5">
            <a:extLst>
              <a:ext uri="{FF2B5EF4-FFF2-40B4-BE49-F238E27FC236}">
                <a16:creationId xmlns:a16="http://schemas.microsoft.com/office/drawing/2014/main" id="{0BFAF2E3-3B13-65DD-4ED9-F7404DB1A30D}"/>
              </a:ext>
            </a:extLst>
          </p:cNvPr>
          <p:cNvSpPr txBox="1"/>
          <p:nvPr/>
        </p:nvSpPr>
        <p:spPr>
          <a:xfrm>
            <a:off x="957942" y="995573"/>
            <a:ext cx="9144000" cy="2123658"/>
          </a:xfrm>
          <a:prstGeom prst="rect">
            <a:avLst/>
          </a:prstGeom>
          <a:noFill/>
        </p:spPr>
        <p:txBody>
          <a:bodyPr wrap="square">
            <a:spAutoFit/>
          </a:bodyPr>
          <a:lstStyle/>
          <a:p>
            <a:pPr>
              <a:buNone/>
            </a:pPr>
            <a:r>
              <a:rPr lang="he-IL" sz="4400" b="1" dirty="0">
                <a:latin typeface="David" panose="020E0502060401010101" pitchFamily="34" charset="-79"/>
                <a:cs typeface="David" panose="020E0502060401010101" pitchFamily="34" charset="-79"/>
              </a:rPr>
              <a:t>שילוב בין תבניות לא נולד ממחקר.</a:t>
            </a:r>
          </a:p>
          <a:p>
            <a:pPr>
              <a:buNone/>
            </a:pPr>
            <a:r>
              <a:rPr lang="he-IL" sz="4400" b="1" dirty="0">
                <a:latin typeface="David" panose="020E0502060401010101" pitchFamily="34" charset="-79"/>
                <a:cs typeface="David" panose="020E0502060401010101" pitchFamily="34" charset="-79"/>
              </a:rPr>
              <a:t>הוא נולד ממבט של תלמידים שלא</a:t>
            </a:r>
          </a:p>
          <a:p>
            <a:pPr>
              <a:buNone/>
            </a:pPr>
            <a:r>
              <a:rPr lang="he-IL" sz="4400" b="1" dirty="0">
                <a:latin typeface="David" panose="020E0502060401010101" pitchFamily="34" charset="-79"/>
                <a:cs typeface="David" panose="020E0502060401010101" pitchFamily="34" charset="-79"/>
              </a:rPr>
              <a:t>הבינו על מה אני מדברת.</a:t>
            </a:r>
          </a:p>
        </p:txBody>
      </p:sp>
      <p:sp>
        <p:nvSpPr>
          <p:cNvPr id="7" name="תיבת טקסט 6">
            <a:extLst>
              <a:ext uri="{FF2B5EF4-FFF2-40B4-BE49-F238E27FC236}">
                <a16:creationId xmlns:a16="http://schemas.microsoft.com/office/drawing/2014/main" id="{6BC4875E-B73C-F5C8-76A8-763CE0C3CDA8}"/>
              </a:ext>
            </a:extLst>
          </p:cNvPr>
          <p:cNvSpPr txBox="1"/>
          <p:nvPr/>
        </p:nvSpPr>
        <p:spPr>
          <a:xfrm>
            <a:off x="5529942" y="3429000"/>
            <a:ext cx="2503714" cy="769441"/>
          </a:xfrm>
          <a:prstGeom prst="rect">
            <a:avLst/>
          </a:prstGeom>
          <a:noFill/>
        </p:spPr>
        <p:txBody>
          <a:bodyPr wrap="square">
            <a:spAutoFit/>
          </a:bodyPr>
          <a:lstStyle/>
          <a:p>
            <a:pPr>
              <a:buNone/>
            </a:pPr>
            <a:r>
              <a:rPr lang="he-IL" sz="4400" b="1" dirty="0">
                <a:latin typeface="David" panose="020E0502060401010101" pitchFamily="34" charset="-79"/>
                <a:cs typeface="David" panose="020E0502060401010101" pitchFamily="34" charset="-79"/>
              </a:rPr>
              <a:t>והתמונה:</a:t>
            </a:r>
          </a:p>
        </p:txBody>
      </p:sp>
      <p:pic>
        <p:nvPicPr>
          <p:cNvPr id="9" name="תמונה 8" descr="תמונה שמכילה טקסט, כרטיס ביקור, גרפיקה וקטורית&#10;&#10;התיאור נוצר באופן אוטומטי">
            <a:extLst>
              <a:ext uri="{FF2B5EF4-FFF2-40B4-BE49-F238E27FC236}">
                <a16:creationId xmlns:a16="http://schemas.microsoft.com/office/drawing/2014/main" id="{2555F894-F37D-1C20-9C60-C560A21079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1713" y="3580846"/>
            <a:ext cx="3788229" cy="3338951"/>
          </a:xfrm>
          <a:prstGeom prst="rect">
            <a:avLst/>
          </a:prstGeom>
        </p:spPr>
      </p:pic>
    </p:spTree>
    <p:extLst>
      <p:ext uri="{BB962C8B-B14F-4D97-AF65-F5344CB8AC3E}">
        <p14:creationId xmlns:p14="http://schemas.microsoft.com/office/powerpoint/2010/main" val="413486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A5635-E53D-7957-3B60-BEB9C832B07C}"/>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B3B72D8C-E89F-4D36-A86B-EAA3E4FB14C4}"/>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מבוא</a:t>
            </a:r>
          </a:p>
        </p:txBody>
      </p:sp>
      <p:sp>
        <p:nvSpPr>
          <p:cNvPr id="3" name="תיבת טקסט 2">
            <a:extLst>
              <a:ext uri="{FF2B5EF4-FFF2-40B4-BE49-F238E27FC236}">
                <a16:creationId xmlns:a16="http://schemas.microsoft.com/office/drawing/2014/main" id="{029A6F94-3783-F10F-DB23-AED06559FD74}"/>
              </a:ext>
            </a:extLst>
          </p:cNvPr>
          <p:cNvSpPr txBox="1"/>
          <p:nvPr/>
        </p:nvSpPr>
        <p:spPr>
          <a:xfrm>
            <a:off x="2792186" y="1023260"/>
            <a:ext cx="9024257" cy="584775"/>
          </a:xfrm>
          <a:prstGeom prst="rect">
            <a:avLst/>
          </a:prstGeom>
          <a:noFill/>
        </p:spPr>
        <p:txBody>
          <a:bodyPr wrap="square">
            <a:spAutoFit/>
          </a:bodyPr>
          <a:lstStyle/>
          <a:p>
            <a:r>
              <a:rPr lang="he-IL" sz="3200" dirty="0">
                <a:latin typeface="David" panose="020E0502060401010101" pitchFamily="34" charset="-79"/>
                <a:cs typeface="David" panose="020E0502060401010101" pitchFamily="34" charset="-79"/>
              </a:rPr>
              <a:t>הרעיון של "שילוב בין תבניות" נולד ממפגש בין שני עולמות:</a:t>
            </a:r>
          </a:p>
        </p:txBody>
      </p:sp>
      <p:sp>
        <p:nvSpPr>
          <p:cNvPr id="7" name="תיבת טקסט 6">
            <a:extLst>
              <a:ext uri="{FF2B5EF4-FFF2-40B4-BE49-F238E27FC236}">
                <a16:creationId xmlns:a16="http://schemas.microsoft.com/office/drawing/2014/main" id="{6172B17C-E36F-BA14-7627-977DD6BD595B}"/>
              </a:ext>
            </a:extLst>
          </p:cNvPr>
          <p:cNvSpPr txBox="1"/>
          <p:nvPr/>
        </p:nvSpPr>
        <p:spPr>
          <a:xfrm>
            <a:off x="326579" y="1749547"/>
            <a:ext cx="11005457" cy="4616648"/>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אינטגרציית התכוניות</a:t>
            </a:r>
            <a:r>
              <a:rPr lang="he-IL" sz="3200" dirty="0">
                <a:latin typeface="David" panose="020E0502060401010101" pitchFamily="34" charset="-79"/>
                <a:cs typeface="David" panose="020E0502060401010101" pitchFamily="34" charset="-79"/>
              </a:rPr>
              <a:t> היא תיאוריה בפסיכולוגיה קוגניטיבית העוסקת בשילוב של קשב ותפיסה, אשר פותחה על ידי אן </a:t>
            </a:r>
            <a:r>
              <a:rPr lang="he-IL" sz="3200" dirty="0" err="1">
                <a:latin typeface="David" panose="020E0502060401010101" pitchFamily="34" charset="-79"/>
                <a:cs typeface="David" panose="020E0502060401010101" pitchFamily="34" charset="-79"/>
              </a:rPr>
              <a:t>טריזמן</a:t>
            </a:r>
            <a:r>
              <a:rPr lang="he-IL" sz="3200" dirty="0">
                <a:latin typeface="David" panose="020E0502060401010101" pitchFamily="34" charset="-79"/>
                <a:cs typeface="David" panose="020E0502060401010101" pitchFamily="34" charset="-79"/>
              </a:rPr>
              <a:t> וגרי </a:t>
            </a:r>
            <a:r>
              <a:rPr lang="he-IL" sz="3200" dirty="0" err="1">
                <a:latin typeface="David" panose="020E0502060401010101" pitchFamily="34" charset="-79"/>
                <a:cs typeface="David" panose="020E0502060401010101" pitchFamily="34" charset="-79"/>
              </a:rPr>
              <a:t>גילאדה</a:t>
            </a:r>
            <a:r>
              <a:rPr lang="he-IL" sz="3200" dirty="0">
                <a:latin typeface="David" panose="020E0502060401010101" pitchFamily="34" charset="-79"/>
                <a:cs typeface="David" panose="020E0502060401010101" pitchFamily="34" charset="-79"/>
              </a:rPr>
              <a:t>. </a:t>
            </a:r>
          </a:p>
          <a:p>
            <a:pPr algn="l" rtl="0">
              <a:spcBef>
                <a:spcPts val="600"/>
              </a:spcBef>
              <a:spcAft>
                <a:spcPts val="600"/>
              </a:spcAft>
              <a:buNone/>
            </a:pPr>
            <a:r>
              <a:rPr lang="en-US" sz="2800" dirty="0">
                <a:latin typeface="David" panose="020E0502060401010101" pitchFamily="34" charset="-79"/>
                <a:cs typeface="David" panose="020E0502060401010101" pitchFamily="34" charset="-79"/>
              </a:rPr>
              <a:t>Treisman, A. M., &amp; </a:t>
            </a:r>
            <a:r>
              <a:rPr lang="en-US" sz="2800" dirty="0" err="1">
                <a:latin typeface="David" panose="020E0502060401010101" pitchFamily="34" charset="-79"/>
                <a:cs typeface="David" panose="020E0502060401010101" pitchFamily="34" charset="-79"/>
              </a:rPr>
              <a:t>Gelade</a:t>
            </a:r>
            <a:r>
              <a:rPr lang="en-US" sz="2800" dirty="0">
                <a:latin typeface="David" panose="020E0502060401010101" pitchFamily="34" charset="-79"/>
                <a:cs typeface="David" panose="020E0502060401010101" pitchFamily="34" charset="-79"/>
              </a:rPr>
              <a:t>, G. (1980). A feature-integration theory of attention. </a:t>
            </a:r>
            <a:r>
              <a:rPr lang="en-US" sz="2800" i="1" dirty="0">
                <a:latin typeface="David" panose="020E0502060401010101" pitchFamily="34" charset="-79"/>
                <a:cs typeface="David" panose="020E0502060401010101" pitchFamily="34" charset="-79"/>
              </a:rPr>
              <a:t>Cognitive Psychology, 12</a:t>
            </a:r>
            <a:r>
              <a:rPr lang="en-US" sz="2800" dirty="0">
                <a:latin typeface="David" panose="020E0502060401010101" pitchFamily="34" charset="-79"/>
                <a:cs typeface="David" panose="020E0502060401010101" pitchFamily="34" charset="-79"/>
              </a:rPr>
              <a:t>(1), 97–136</a:t>
            </a:r>
            <a:r>
              <a:rPr lang="en-US" sz="3200" dirty="0">
                <a:latin typeface="David" panose="020E0502060401010101" pitchFamily="34" charset="-79"/>
                <a:cs typeface="David" panose="020E0502060401010101" pitchFamily="34" charset="-79"/>
              </a:rPr>
              <a:t>.</a:t>
            </a:r>
          </a:p>
          <a:p>
            <a:r>
              <a:rPr lang="he-IL" sz="3200" b="1" dirty="0">
                <a:latin typeface="David" panose="020E0502060401010101" pitchFamily="34" charset="-79"/>
                <a:cs typeface="David" panose="020E0502060401010101" pitchFamily="34" charset="-79"/>
              </a:rPr>
              <a:t>שימוש בתבניות בפתרון בעיות במדעי המחשב</a:t>
            </a:r>
            <a:r>
              <a:rPr lang="he-IL" sz="3200" dirty="0">
                <a:latin typeface="David" panose="020E0502060401010101" pitchFamily="34" charset="-79"/>
                <a:cs typeface="David" panose="020E0502060401010101" pitchFamily="34" charset="-79"/>
              </a:rPr>
              <a:t> </a:t>
            </a:r>
          </a:p>
          <a:p>
            <a:r>
              <a:rPr lang="he-IL" sz="3200" dirty="0">
                <a:latin typeface="David" panose="020E0502060401010101" pitchFamily="34" charset="-79"/>
                <a:cs typeface="David" panose="020E0502060401010101" pitchFamily="34" charset="-79"/>
              </a:rPr>
              <a:t>		כפי שהוצגו בספר </a:t>
            </a:r>
            <a:r>
              <a:rPr lang="he-IL" sz="3200" i="1" dirty="0">
                <a:latin typeface="David" panose="020E0502060401010101" pitchFamily="34" charset="-79"/>
                <a:cs typeface="David" panose="020E0502060401010101" pitchFamily="34" charset="-79"/>
              </a:rPr>
              <a:t>יסודות מדעי המחשב 1 – ראש צוותות</a:t>
            </a:r>
            <a:r>
              <a:rPr lang="he-IL" sz="3200" dirty="0">
                <a:latin typeface="David" panose="020E0502060401010101" pitchFamily="34" charset="-79"/>
                <a:cs typeface="David" panose="020E0502060401010101" pitchFamily="34" charset="-79"/>
              </a:rPr>
              <a:t>. </a:t>
            </a:r>
          </a:p>
          <a:p>
            <a:pPr>
              <a:buNone/>
            </a:pPr>
            <a:r>
              <a:rPr lang="he-IL" sz="3200" dirty="0">
                <a:latin typeface="David" panose="020E0502060401010101" pitchFamily="34" charset="-79"/>
                <a:cs typeface="David" panose="020E0502060401010101" pitchFamily="34" charset="-79"/>
              </a:rPr>
              <a:t>				כתיבה: תמר בנה וד"ר מיכל ארמוני.</a:t>
            </a:r>
            <a:br>
              <a:rPr lang="he-IL" sz="3200" dirty="0">
                <a:latin typeface="David" panose="020E0502060401010101" pitchFamily="34" charset="-79"/>
                <a:cs typeface="David" panose="020E0502060401010101" pitchFamily="34" charset="-79"/>
              </a:rPr>
            </a:br>
            <a:r>
              <a:rPr lang="he-IL" sz="3200" dirty="0">
                <a:latin typeface="David" panose="020E0502060401010101" pitchFamily="34" charset="-79"/>
                <a:cs typeface="David" panose="020E0502060401010101" pitchFamily="34" charset="-79"/>
              </a:rPr>
              <a:t>				ייעוץ: ד"ר דוד גינת.</a:t>
            </a:r>
            <a:br>
              <a:rPr lang="he-IL" sz="3200" dirty="0">
                <a:latin typeface="David" panose="020E0502060401010101" pitchFamily="34" charset="-79"/>
                <a:cs typeface="David" panose="020E0502060401010101" pitchFamily="34" charset="-79"/>
              </a:rPr>
            </a:br>
            <a:r>
              <a:rPr lang="he-IL" sz="3200" dirty="0">
                <a:latin typeface="David" panose="020E0502060401010101" pitchFamily="34" charset="-79"/>
                <a:cs typeface="David" panose="020E0502060401010101" pitchFamily="34" charset="-79"/>
              </a:rPr>
              <a:t>				תשס"ח 2007.</a:t>
            </a:r>
          </a:p>
        </p:txBody>
      </p:sp>
      <p:sp>
        <p:nvSpPr>
          <p:cNvPr id="10" name="תיבת טקסט 9">
            <a:extLst>
              <a:ext uri="{FF2B5EF4-FFF2-40B4-BE49-F238E27FC236}">
                <a16:creationId xmlns:a16="http://schemas.microsoft.com/office/drawing/2014/main" id="{C60DEB5E-E9B9-907F-1995-5FC77F83BE05}"/>
              </a:ext>
            </a:extLst>
          </p:cNvPr>
          <p:cNvSpPr txBox="1"/>
          <p:nvPr/>
        </p:nvSpPr>
        <p:spPr>
          <a:xfrm>
            <a:off x="11332036" y="1664851"/>
            <a:ext cx="522507" cy="646331"/>
          </a:xfrm>
          <a:prstGeom prst="rect">
            <a:avLst/>
          </a:prstGeom>
          <a:noFill/>
        </p:spPr>
        <p:txBody>
          <a:bodyPr wrap="square">
            <a:spAutoFit/>
          </a:bodyPr>
          <a:lstStyle/>
          <a:p>
            <a:r>
              <a:rPr lang="he-IL" sz="36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1.</a:t>
            </a:r>
          </a:p>
        </p:txBody>
      </p:sp>
      <p:sp>
        <p:nvSpPr>
          <p:cNvPr id="11" name="תיבת טקסט 10">
            <a:extLst>
              <a:ext uri="{FF2B5EF4-FFF2-40B4-BE49-F238E27FC236}">
                <a16:creationId xmlns:a16="http://schemas.microsoft.com/office/drawing/2014/main" id="{D956CCF6-8154-B934-A4D7-EC1A6F09CCB2}"/>
              </a:ext>
            </a:extLst>
          </p:cNvPr>
          <p:cNvSpPr txBox="1"/>
          <p:nvPr/>
        </p:nvSpPr>
        <p:spPr>
          <a:xfrm>
            <a:off x="11329315" y="3684290"/>
            <a:ext cx="522507" cy="646331"/>
          </a:xfrm>
          <a:prstGeom prst="rect">
            <a:avLst/>
          </a:prstGeom>
          <a:noFill/>
        </p:spPr>
        <p:txBody>
          <a:bodyPr wrap="square">
            <a:spAutoFit/>
          </a:bodyPr>
          <a:lstStyle/>
          <a:p>
            <a:r>
              <a:rPr lang="he-IL" sz="36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2.</a:t>
            </a:r>
          </a:p>
        </p:txBody>
      </p:sp>
    </p:spTree>
    <p:extLst>
      <p:ext uri="{BB962C8B-B14F-4D97-AF65-F5344CB8AC3E}">
        <p14:creationId xmlns:p14="http://schemas.microsoft.com/office/powerpoint/2010/main" val="73709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2273076" y="-61686"/>
            <a:ext cx="8229600" cy="1143000"/>
          </a:xfrm>
        </p:spPr>
        <p:txBody>
          <a:bodyPr/>
          <a:lstStyle/>
          <a:p>
            <a:pPr algn="ctr" defTabSz="432000"/>
            <a:r>
              <a:rPr lang="he-IL" b="1" dirty="0">
                <a:latin typeface="David" panose="020E0502060401010101" pitchFamily="34" charset="-79"/>
                <a:cs typeface="David" panose="020E0502060401010101" pitchFamily="34" charset="-79"/>
              </a:rPr>
              <a:t>1.  אינטגרציית התכוניות</a:t>
            </a:r>
            <a:r>
              <a:rPr lang="he-IL" b="1" dirty="0">
                <a:solidFill>
                  <a:srgbClr val="FF0000"/>
                </a:solidFill>
                <a:latin typeface="Times New Roman" panose="02020603050405020304" pitchFamily="18" charset="0"/>
                <a:cs typeface="Times New Roman" panose="02020603050405020304" pitchFamily="18" charset="0"/>
              </a:rPr>
              <a:t>?</a:t>
            </a:r>
            <a:r>
              <a:rPr lang="he-IL" b="1" dirty="0">
                <a:latin typeface="David" panose="020E0502060401010101" pitchFamily="34" charset="-79"/>
                <a:cs typeface="David" panose="020E0502060401010101" pitchFamily="34" charset="-79"/>
              </a:rPr>
              <a:t> </a:t>
            </a:r>
            <a:endParaRPr lang="he-IL" altLang="he-IL" b="1" dirty="0">
              <a:latin typeface="David" panose="020E0502060401010101" pitchFamily="34" charset="-79"/>
              <a:cs typeface="David" panose="020E0502060401010101" pitchFamily="34" charset="-79"/>
            </a:endParaRPr>
          </a:p>
        </p:txBody>
      </p:sp>
      <p:sp>
        <p:nvSpPr>
          <p:cNvPr id="5" name="מציין מיקום תוכן 2"/>
          <p:cNvSpPr>
            <a:spLocks noGrp="1"/>
          </p:cNvSpPr>
          <p:nvPr>
            <p:ph idx="1"/>
          </p:nvPr>
        </p:nvSpPr>
        <p:spPr>
          <a:xfrm>
            <a:off x="723900" y="1181921"/>
            <a:ext cx="11201400" cy="5319486"/>
          </a:xfrm>
        </p:spPr>
        <p:txBody>
          <a:bodyPr/>
          <a:lstStyle/>
          <a:p>
            <a:pPr marL="0" indent="0" algn="just" defTabSz="360000" rtl="1">
              <a:spcBef>
                <a:spcPts val="600"/>
              </a:spcBef>
              <a:buNone/>
            </a:pPr>
            <a:r>
              <a:rPr lang="he-IL" sz="3000" dirty="0">
                <a:latin typeface="David" panose="020E0502060401010101" pitchFamily="34" charset="-79"/>
                <a:cs typeface="David" panose="020E0502060401010101" pitchFamily="34" charset="-79"/>
              </a:rPr>
              <a:t>תיאוריית </a:t>
            </a:r>
            <a:r>
              <a:rPr lang="he-IL" sz="3000" b="1" dirty="0">
                <a:latin typeface="David" panose="020E0502060401010101" pitchFamily="34" charset="-79"/>
                <a:cs typeface="David" panose="020E0502060401010101" pitchFamily="34" charset="-79"/>
              </a:rPr>
              <a:t>אינטגרציית התכוניות</a:t>
            </a:r>
            <a:r>
              <a:rPr lang="he-IL" sz="3000" dirty="0">
                <a:latin typeface="David" panose="020E0502060401010101" pitchFamily="34" charset="-79"/>
                <a:cs typeface="David" panose="020E0502060401010101" pitchFamily="34" charset="-79"/>
              </a:rPr>
              <a:t> של אן </a:t>
            </a:r>
            <a:r>
              <a:rPr lang="he-IL" sz="3000" dirty="0" err="1">
                <a:latin typeface="David" panose="020E0502060401010101" pitchFamily="34" charset="-79"/>
                <a:cs typeface="David" panose="020E0502060401010101" pitchFamily="34" charset="-79"/>
              </a:rPr>
              <a:t>טרייסמן</a:t>
            </a:r>
            <a:r>
              <a:rPr lang="he-IL" sz="3000" dirty="0">
                <a:latin typeface="David" panose="020E0502060401010101" pitchFamily="34" charset="-79"/>
                <a:cs typeface="David" panose="020E0502060401010101" pitchFamily="34" charset="-79"/>
              </a:rPr>
              <a:t> וגרי </a:t>
            </a:r>
            <a:r>
              <a:rPr lang="he-IL" sz="3000" dirty="0" err="1">
                <a:latin typeface="David" panose="020E0502060401010101" pitchFamily="34" charset="-79"/>
                <a:cs typeface="David" panose="020E0502060401010101" pitchFamily="34" charset="-79"/>
              </a:rPr>
              <a:t>גלאדה</a:t>
            </a:r>
            <a:r>
              <a:rPr lang="he-IL" sz="3000" dirty="0">
                <a:latin typeface="David" panose="020E0502060401010101" pitchFamily="34" charset="-79"/>
                <a:cs typeface="David" panose="020E0502060401010101" pitchFamily="34" charset="-79"/>
              </a:rPr>
              <a:t> </a:t>
            </a:r>
          </a:p>
          <a:p>
            <a:pPr marL="0" indent="0" algn="just" defTabSz="360000" rtl="1">
              <a:spcBef>
                <a:spcPts val="600"/>
              </a:spcBef>
              <a:buNone/>
            </a:pPr>
            <a:r>
              <a:rPr lang="he-IL" sz="3000" dirty="0">
                <a:latin typeface="David" panose="020E0502060401010101" pitchFamily="34" charset="-79"/>
                <a:cs typeface="David" panose="020E0502060401010101" pitchFamily="34" charset="-79"/>
              </a:rPr>
              <a:t>                                       (</a:t>
            </a:r>
            <a:r>
              <a:rPr lang="en-US" sz="3000" dirty="0">
                <a:latin typeface="David" panose="020E0502060401010101" pitchFamily="34" charset="-79"/>
                <a:cs typeface="David" panose="020E0502060401010101" pitchFamily="34" charset="-79"/>
              </a:rPr>
              <a:t>FIT - Feature Integration Theory</a:t>
            </a:r>
            <a:r>
              <a:rPr lang="he-IL" sz="3000" dirty="0">
                <a:latin typeface="David" panose="020E0502060401010101" pitchFamily="34" charset="-79"/>
                <a:cs typeface="David" panose="020E0502060401010101" pitchFamily="34" charset="-79"/>
              </a:rPr>
              <a:t>), </a:t>
            </a:r>
          </a:p>
          <a:p>
            <a:pPr marL="0" indent="0" algn="just" defTabSz="360000" rtl="1">
              <a:spcBef>
                <a:spcPts val="600"/>
              </a:spcBef>
              <a:buNone/>
            </a:pPr>
            <a:r>
              <a:rPr lang="he-IL" sz="3000" dirty="0">
                <a:latin typeface="David" panose="020E0502060401010101" pitchFamily="34" charset="-79"/>
                <a:cs typeface="David" panose="020E0502060401010101" pitchFamily="34" charset="-79"/>
              </a:rPr>
              <a:t>שהוצעה לראשונה בשנת 1980, היא שילוב קשב ותפיסה. </a:t>
            </a:r>
          </a:p>
          <a:p>
            <a:pPr marL="0" indent="0" algn="just" defTabSz="360000" rtl="1">
              <a:spcBef>
                <a:spcPts val="600"/>
              </a:spcBef>
              <a:buNone/>
            </a:pPr>
            <a:r>
              <a:rPr lang="he-IL" sz="3000" dirty="0">
                <a:latin typeface="David" panose="020E0502060401010101" pitchFamily="34" charset="-79"/>
                <a:cs typeface="David" panose="020E0502060401010101" pitchFamily="34" charset="-79"/>
              </a:rPr>
              <a:t>התאוריה מתמקדת במרכיב </a:t>
            </a:r>
            <a:r>
              <a:rPr lang="he-IL" sz="3000" b="1" dirty="0">
                <a:latin typeface="David" panose="020E0502060401010101" pitchFamily="34" charset="-79"/>
                <a:cs typeface="David" panose="020E0502060401010101" pitchFamily="34" charset="-79"/>
              </a:rPr>
              <a:t>החיפוש החזותי </a:t>
            </a:r>
            <a:r>
              <a:rPr lang="he-IL" sz="3000" dirty="0">
                <a:latin typeface="David" panose="020E0502060401010101" pitchFamily="34" charset="-79"/>
                <a:cs typeface="David" panose="020E0502060401010101" pitchFamily="34" charset="-79"/>
              </a:rPr>
              <a:t>של תפיסת גירויים, ומסבירה כיצד אדם משלב פיסות מידע המתקבל תוך כדי צפייה על אובייקט על מנת ליצור תפיסה מלאה של האובייקט.</a:t>
            </a:r>
            <a:endParaRPr lang="en-US" sz="3000" dirty="0">
              <a:latin typeface="David" panose="020E0502060401010101" pitchFamily="34" charset="-79"/>
              <a:cs typeface="David" panose="020E0502060401010101" pitchFamily="34" charset="-79"/>
            </a:endParaRPr>
          </a:p>
          <a:p>
            <a:pPr marL="0" indent="0" algn="just" defTabSz="360000" rtl="1">
              <a:spcBef>
                <a:spcPts val="600"/>
              </a:spcBef>
              <a:buNone/>
            </a:pPr>
            <a:r>
              <a:rPr lang="he-IL" sz="3000" dirty="0">
                <a:latin typeface="David" panose="020E0502060401010101" pitchFamily="34" charset="-79"/>
                <a:cs typeface="David" panose="020E0502060401010101" pitchFamily="34" charset="-79"/>
              </a:rPr>
              <a:t>									במהלך חיפוש חזותי, האדם נותן את הַדַּעַת לשילוב											תכונות ומייחד את הַמַּחְשָׁבָה ומשתמש </a:t>
            </a:r>
            <a:r>
              <a:rPr lang="he-IL" sz="3000">
                <a:latin typeface="David" panose="020E0502060401010101" pitchFamily="34" charset="-79"/>
                <a:cs typeface="David" panose="020E0502060401010101" pitchFamily="34" charset="-79"/>
              </a:rPr>
              <a:t>ברמזים 													כמו </a:t>
            </a:r>
            <a:r>
              <a:rPr lang="he-IL" sz="3000" dirty="0">
                <a:latin typeface="David" panose="020E0502060401010101" pitchFamily="34" charset="-79"/>
                <a:cs typeface="David" panose="020E0502060401010101" pitchFamily="34" charset="-79"/>
              </a:rPr>
              <a:t>צבע, צורה וגודל כדי להבחין בין אובייקטים זה לזה.</a:t>
            </a:r>
          </a:p>
        </p:txBody>
      </p:sp>
      <p:pic>
        <p:nvPicPr>
          <p:cNvPr id="7" name="תמונה 6" descr="תמונה שמכילה טקסט, כרטיס ביקור, גרפיקה וקטורית&#10;&#10;התיאור נוצר באופן אוטומטי">
            <a:extLst>
              <a:ext uri="{FF2B5EF4-FFF2-40B4-BE49-F238E27FC236}">
                <a16:creationId xmlns:a16="http://schemas.microsoft.com/office/drawing/2014/main" id="{5ACD3EB6-F5D1-73EF-293B-12706E1A58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984500" cy="2630543"/>
          </a:xfrm>
          <a:prstGeom prst="rect">
            <a:avLst/>
          </a:prstGeom>
        </p:spPr>
      </p:pic>
    </p:spTree>
    <p:extLst>
      <p:ext uri="{BB962C8B-B14F-4D97-AF65-F5344CB8AC3E}">
        <p14:creationId xmlns:p14="http://schemas.microsoft.com/office/powerpoint/2010/main" val="148439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20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20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2273076" y="-61686"/>
            <a:ext cx="8229600" cy="1143000"/>
          </a:xfrm>
        </p:spPr>
        <p:txBody>
          <a:bodyPr/>
          <a:lstStyle/>
          <a:p>
            <a:pPr algn="ctr" defTabSz="432000" rtl="1"/>
            <a:r>
              <a:rPr lang="he-IL" b="1" dirty="0">
                <a:latin typeface="David" panose="020E0502060401010101" pitchFamily="34" charset="-79"/>
                <a:cs typeface="David" panose="020E0502060401010101" pitchFamily="34" charset="-79"/>
              </a:rPr>
              <a:t>2.  תבניות</a:t>
            </a:r>
            <a:endParaRPr lang="he-IL" altLang="he-IL" b="1" dirty="0">
              <a:latin typeface="David" panose="020E0502060401010101" pitchFamily="34" charset="-79"/>
              <a:cs typeface="David" panose="020E0502060401010101" pitchFamily="34" charset="-79"/>
            </a:endParaRPr>
          </a:p>
        </p:txBody>
      </p:sp>
      <p:sp>
        <p:nvSpPr>
          <p:cNvPr id="6" name="מציין מיקום תוכן 8">
            <a:extLst>
              <a:ext uri="{FF2B5EF4-FFF2-40B4-BE49-F238E27FC236}">
                <a16:creationId xmlns:a16="http://schemas.microsoft.com/office/drawing/2014/main" id="{ED86C7B2-CC71-8AE4-85BB-2F4910392520}"/>
              </a:ext>
            </a:extLst>
          </p:cNvPr>
          <p:cNvSpPr txBox="1">
            <a:spLocks/>
          </p:cNvSpPr>
          <p:nvPr/>
        </p:nvSpPr>
        <p:spPr>
          <a:xfrm>
            <a:off x="406400" y="1010291"/>
            <a:ext cx="11382760" cy="2590160"/>
          </a:xfrm>
          <a:prstGeom prst="rect">
            <a:avLst/>
          </a:prstGeom>
        </p:spPr>
        <p:txBody>
          <a:bodyPr>
            <a:noAutofit/>
          </a:bodyPr>
          <a:lstStyle>
            <a:lvl1pPr marL="273050" indent="-273050" algn="r" rtl="1"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r" rtl="1"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r" rtl="1"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r" rtl="1"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r" rtl="1"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defTabSz="360000">
              <a:buNone/>
            </a:pPr>
            <a:r>
              <a:rPr lang="he-IL" sz="3200" b="1" dirty="0">
                <a:solidFill>
                  <a:srgbClr val="0070C0"/>
                </a:solidFill>
                <a:latin typeface="David" panose="020E0502060401010101" pitchFamily="34" charset="-79"/>
                <a:cs typeface="David" panose="020E0502060401010101" pitchFamily="34" charset="-79"/>
              </a:rPr>
              <a:t>תבנית</a:t>
            </a:r>
            <a:r>
              <a:rPr lang="he-IL" sz="3200" dirty="0">
                <a:latin typeface="David" panose="020E0502060401010101" pitchFamily="34" charset="-79"/>
                <a:cs typeface="David" panose="020E0502060401010101" pitchFamily="34" charset="-79"/>
              </a:rPr>
              <a:t> היא מבנה שחוזר בפתרונות רבים.</a:t>
            </a:r>
          </a:p>
          <a:p>
            <a:pPr marL="0" indent="0" algn="just" defTabSz="360000">
              <a:buFont typeface="Wingdings 2" panose="05020102010507070707" pitchFamily="18" charset="2"/>
              <a:buNone/>
            </a:pPr>
            <a:r>
              <a:rPr lang="he-IL" sz="3200" dirty="0">
                <a:latin typeface="David" panose="020E0502060401010101" pitchFamily="34" charset="-79"/>
                <a:cs typeface="David" panose="020E0502060401010101" pitchFamily="34" charset="-79"/>
              </a:rPr>
              <a:t>לכל תבנית יש מבנה אלגוריתמי בסיסי המתאר את אופן הביצוע של משימה מנקודת מוצא למטרה. כיוון שפעולה זו משמשת שוב ושוב בפתרונות שונים נוח לקרוא לה בשם, ולהתייחס אל המבנה האלגוריתמי שלה כאל תבנית אלגוריתמית לביצוע משימה.</a:t>
            </a:r>
          </a:p>
        </p:txBody>
      </p:sp>
      <p:sp>
        <p:nvSpPr>
          <p:cNvPr id="7" name="מציין מיקום תוכן 8">
            <a:extLst>
              <a:ext uri="{FF2B5EF4-FFF2-40B4-BE49-F238E27FC236}">
                <a16:creationId xmlns:a16="http://schemas.microsoft.com/office/drawing/2014/main" id="{01C2D6C6-B011-FED0-6D92-CD455E750FA0}"/>
              </a:ext>
            </a:extLst>
          </p:cNvPr>
          <p:cNvSpPr txBox="1">
            <a:spLocks/>
          </p:cNvSpPr>
          <p:nvPr/>
        </p:nvSpPr>
        <p:spPr>
          <a:xfrm>
            <a:off x="266700" y="3828782"/>
            <a:ext cx="11518900" cy="3200667"/>
          </a:xfrm>
          <a:prstGeom prst="rect">
            <a:avLst/>
          </a:prstGeom>
        </p:spPr>
        <p:txBody>
          <a:bodyPr>
            <a:noAutofit/>
          </a:bodyPr>
          <a:lstStyle>
            <a:lvl1pPr marL="273050" indent="-273050" algn="r" rtl="1"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r" rtl="1"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r" rtl="1"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r" rtl="1"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r" rtl="1"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defTabSz="360000">
              <a:buFont typeface="Wingdings 2" panose="05020102010507070707" pitchFamily="18" charset="2"/>
              <a:buNone/>
            </a:pPr>
            <a:r>
              <a:rPr lang="he-IL" sz="3200" dirty="0">
                <a:latin typeface="David" panose="020E0502060401010101" pitchFamily="34" charset="-79"/>
                <a:cs typeface="David" panose="020E0502060401010101" pitchFamily="34" charset="-79"/>
              </a:rPr>
              <a:t>פותרי בעיות אלגוריתמיות שומרים בזיכרונם פתרונות קודמים על פי התבנית שבבסיסם. כאשר הם נגשים לפתור בעיה אלגוריתמית חדשה הם מסוגלים											 לזהות קשר בינה ובין בעיות אחרות שכבר פתרו, על פי										 התבניות ששימשו בפתרון הבעיות. </a:t>
            </a:r>
          </a:p>
          <a:p>
            <a:pPr marL="0" indent="0" algn="just" defTabSz="360000">
              <a:buFont typeface="Wingdings 2" panose="05020102010507070707" pitchFamily="18" charset="2"/>
              <a:buNone/>
            </a:pPr>
            <a:endParaRPr lang="he-IL" sz="2000" dirty="0">
              <a:latin typeface="David" panose="020E0502060401010101" pitchFamily="34" charset="-79"/>
              <a:cs typeface="David" panose="020E0502060401010101" pitchFamily="34" charset="-79"/>
            </a:endParaRPr>
          </a:p>
          <a:p>
            <a:pPr marL="0" indent="0" algn="just" defTabSz="360000">
              <a:buFont typeface="Wingdings 2" panose="05020102010507070707" pitchFamily="18" charset="2"/>
              <a:buNone/>
            </a:pPr>
            <a:r>
              <a:rPr lang="he-IL" sz="3200" dirty="0">
                <a:latin typeface="David" panose="020E0502060401010101" pitchFamily="34" charset="-79"/>
                <a:cs typeface="David" panose="020E0502060401010101" pitchFamily="34" charset="-79"/>
              </a:rPr>
              <a:t>			           לכן, השימוש בתבניות מסייע לתהליך הפיתוח של אלגוריתמים.</a:t>
            </a:r>
            <a:endParaRPr lang="en-US" sz="32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17174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1978543" y="0"/>
            <a:ext cx="8229600" cy="823352"/>
          </a:xfrm>
        </p:spPr>
        <p:txBody>
          <a:bodyPr/>
          <a:lstStyle/>
          <a:p>
            <a:pPr algn="ctr" defTabSz="432000"/>
            <a:r>
              <a:rPr lang="he-IL" altLang="he-IL" b="1" dirty="0">
                <a:latin typeface="David" panose="020E0502060401010101" pitchFamily="34" charset="-79"/>
                <a:cs typeface="David" panose="020E0502060401010101" pitchFamily="34" charset="-79"/>
              </a:rPr>
              <a:t>דוגמאות לתבניות</a:t>
            </a:r>
          </a:p>
        </p:txBody>
      </p:sp>
      <p:sp>
        <p:nvSpPr>
          <p:cNvPr id="5" name="מציין מיקום תוכן 2"/>
          <p:cNvSpPr>
            <a:spLocks noGrp="1"/>
          </p:cNvSpPr>
          <p:nvPr>
            <p:ph idx="1"/>
          </p:nvPr>
        </p:nvSpPr>
        <p:spPr>
          <a:xfrm>
            <a:off x="869437" y="925606"/>
            <a:ext cx="10730657" cy="1066368"/>
          </a:xfrm>
        </p:spPr>
        <p:txBody>
          <a:bodyPr/>
          <a:lstStyle/>
          <a:p>
            <a:pPr marL="0" indent="0" algn="ctr" defTabSz="432000" rtl="1">
              <a:buNone/>
            </a:pPr>
            <a:r>
              <a:rPr lang="he-IL" altLang="he-IL" sz="2800" b="1" dirty="0">
                <a:latin typeface="David" panose="020E0502060401010101" pitchFamily="34" charset="-79"/>
                <a:cs typeface="David" panose="020E0502060401010101" pitchFamily="34" charset="-79"/>
              </a:rPr>
              <a:t>בכל פעולה (שאילתה או פקודה) שאנחנו כותבים מתייחסת לשני סוגים של תבניות: </a:t>
            </a:r>
            <a:r>
              <a:rPr lang="he-IL" altLang="he-IL" sz="2800" b="1" dirty="0">
                <a:solidFill>
                  <a:srgbClr val="E60000"/>
                </a:solidFill>
                <a:latin typeface="David" panose="020E0502060401010101" pitchFamily="34" charset="-79"/>
                <a:cs typeface="David" panose="020E0502060401010101" pitchFamily="34" charset="-79"/>
              </a:rPr>
              <a:t>תבנית </a:t>
            </a:r>
            <a:r>
              <a:rPr lang="he-IL" sz="2800" b="1" dirty="0">
                <a:solidFill>
                  <a:srgbClr val="E60000"/>
                </a:solidFill>
                <a:latin typeface="David" panose="020E0502060401010101" pitchFamily="34" charset="-79"/>
                <a:cs typeface="David" panose="020E0502060401010101" pitchFamily="34" charset="-79"/>
              </a:rPr>
              <a:t>אלגוריתמית </a:t>
            </a:r>
            <a:r>
              <a:rPr lang="he-IL" altLang="he-IL" sz="2800" b="1" dirty="0">
                <a:solidFill>
                  <a:srgbClr val="00B050"/>
                </a:solidFill>
                <a:latin typeface="David" panose="020E0502060401010101" pitchFamily="34" charset="-79"/>
                <a:cs typeface="David" panose="020E0502060401010101" pitchFamily="34" charset="-79"/>
              </a:rPr>
              <a:t>ותבנית</a:t>
            </a:r>
            <a:r>
              <a:rPr lang="he-IL" altLang="he-IL" sz="2800" b="1" dirty="0">
                <a:latin typeface="David" panose="020E0502060401010101" pitchFamily="34" charset="-79"/>
                <a:cs typeface="David" panose="020E0502060401010101" pitchFamily="34" charset="-79"/>
              </a:rPr>
              <a:t> </a:t>
            </a:r>
            <a:r>
              <a:rPr lang="he-IL" sz="2800" b="1" dirty="0">
                <a:solidFill>
                  <a:srgbClr val="00B050"/>
                </a:solidFill>
                <a:latin typeface="David" panose="020E0502060401010101" pitchFamily="34" charset="-79"/>
                <a:cs typeface="David" panose="020E0502060401010101" pitchFamily="34" charset="-79"/>
              </a:rPr>
              <a:t>ניהול מבנה הנתונים</a:t>
            </a:r>
            <a:r>
              <a:rPr lang="he-IL" altLang="he-IL" sz="2800" b="1" dirty="0">
                <a:latin typeface="David" panose="020E0502060401010101" pitchFamily="34" charset="-79"/>
                <a:cs typeface="David" panose="020E0502060401010101" pitchFamily="34" charset="-79"/>
              </a:rPr>
              <a:t>.</a:t>
            </a:r>
          </a:p>
          <a:p>
            <a:pPr algn="ctr" defTabSz="432000" rtl="1"/>
            <a:endParaRPr lang="he-IL" altLang="he-IL" sz="2800" b="1" dirty="0"/>
          </a:p>
        </p:txBody>
      </p:sp>
      <p:grpSp>
        <p:nvGrpSpPr>
          <p:cNvPr id="3" name="קבוצה 2">
            <a:extLst>
              <a:ext uri="{FF2B5EF4-FFF2-40B4-BE49-F238E27FC236}">
                <a16:creationId xmlns:a16="http://schemas.microsoft.com/office/drawing/2014/main" id="{45FC3C80-DE58-3A89-628B-C7F8335434A6}"/>
              </a:ext>
            </a:extLst>
          </p:cNvPr>
          <p:cNvGrpSpPr/>
          <p:nvPr/>
        </p:nvGrpSpPr>
        <p:grpSpPr>
          <a:xfrm>
            <a:off x="5708650" y="2013694"/>
            <a:ext cx="6076950" cy="2883783"/>
            <a:chOff x="5949950" y="2547094"/>
            <a:chExt cx="6076950" cy="2883783"/>
          </a:xfrm>
        </p:grpSpPr>
        <p:sp>
          <p:nvSpPr>
            <p:cNvPr id="9" name="מציין מיקום תוכן 2">
              <a:extLst>
                <a:ext uri="{FF2B5EF4-FFF2-40B4-BE49-F238E27FC236}">
                  <a16:creationId xmlns:a16="http://schemas.microsoft.com/office/drawing/2014/main" id="{FB391988-AF42-0050-2415-E36D56C770E6}"/>
                </a:ext>
              </a:extLst>
            </p:cNvPr>
            <p:cNvSpPr txBox="1">
              <a:spLocks/>
            </p:cNvSpPr>
            <p:nvPr/>
          </p:nvSpPr>
          <p:spPr bwMode="auto">
            <a:xfrm>
              <a:off x="9720571" y="2547094"/>
              <a:ext cx="2306329" cy="569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432000" rtl="1">
                <a:buFontTx/>
                <a:buNone/>
              </a:pPr>
              <a:r>
                <a:rPr lang="he-IL" altLang="he-IL" sz="2700" b="1" dirty="0">
                  <a:solidFill>
                    <a:srgbClr val="FF0000"/>
                  </a:solidFill>
                  <a:latin typeface="David" panose="020E0502060401010101" pitchFamily="34" charset="-79"/>
                  <a:cs typeface="David" panose="020E0502060401010101" pitchFamily="34" charset="-79"/>
                </a:rPr>
                <a:t>סוגי פעולות:</a:t>
              </a:r>
            </a:p>
            <a:p>
              <a:pPr algn="r" defTabSz="432000" rtl="1"/>
              <a:endParaRPr lang="he-IL" altLang="he-IL" sz="3200" b="1" dirty="0">
                <a:solidFill>
                  <a:srgbClr val="FF0000"/>
                </a:solidFill>
              </a:endParaRPr>
            </a:p>
          </p:txBody>
        </p:sp>
        <p:sp>
          <p:nvSpPr>
            <p:cNvPr id="10" name="מציין מיקום תוכן 2">
              <a:extLst>
                <a:ext uri="{FF2B5EF4-FFF2-40B4-BE49-F238E27FC236}">
                  <a16:creationId xmlns:a16="http://schemas.microsoft.com/office/drawing/2014/main" id="{23543107-9E8B-3C0D-D376-BFB4C3CEFD45}"/>
                </a:ext>
              </a:extLst>
            </p:cNvPr>
            <p:cNvSpPr txBox="1">
              <a:spLocks/>
            </p:cNvSpPr>
            <p:nvPr/>
          </p:nvSpPr>
          <p:spPr bwMode="auto">
            <a:xfrm>
              <a:off x="5949950" y="2965450"/>
              <a:ext cx="6076950" cy="2465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מנייה/</a:t>
              </a:r>
              <a:r>
                <a:rPr lang="he-IL" altLang="he-IL" sz="2400" b="1" dirty="0" err="1">
                  <a:latin typeface="David" panose="020E0502060401010101" pitchFamily="34" charset="-79"/>
                  <a:cs typeface="David" panose="020E0502060401010101" pitchFamily="34" charset="-79"/>
                </a:rPr>
                <a:t>סכימה</a:t>
              </a:r>
              <a:r>
                <a:rPr lang="he-IL" altLang="he-IL" sz="2400" b="1" dirty="0">
                  <a:latin typeface="David" panose="020E0502060401010101" pitchFamily="34" charset="-79"/>
                  <a:cs typeface="David" panose="020E0502060401010101" pitchFamily="34" charset="-79"/>
                </a:rPr>
                <a:t>/ממוצע</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מקסימום/מינימום</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הדפסה</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האם כל הערכים בעלי אותו קריטריון</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 האם לפחות ערך אחד בעל קריטריון</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הכנסה</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הכנסה </a:t>
              </a:r>
              <a:r>
                <a:rPr lang="he-IL" altLang="he-IL" sz="2400" b="1" dirty="0" err="1">
                  <a:latin typeface="David" panose="020E0502060401010101" pitchFamily="34" charset="-79"/>
                  <a:cs typeface="David" panose="020E0502060401010101" pitchFamily="34" charset="-79"/>
                </a:rPr>
                <a:t>ממויינת</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הוצאה ממבנה נתונים</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מיון</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a:t>
              </a:r>
              <a:r>
                <a:rPr lang="he-IL" altLang="he-IL" sz="1000" b="1" dirty="0">
                  <a:latin typeface="David" panose="020E0502060401010101" pitchFamily="34" charset="-79"/>
                  <a:cs typeface="David" panose="020E0502060401010101" pitchFamily="34" charset="-79"/>
                </a:rPr>
                <a:t> </a:t>
              </a:r>
              <a:r>
                <a:rPr lang="he-IL" altLang="he-IL" sz="2400" b="1" dirty="0">
                  <a:latin typeface="David" panose="020E0502060401010101" pitchFamily="34" charset="-79"/>
                  <a:cs typeface="David" panose="020E0502060401010101" pitchFamily="34" charset="-79"/>
                </a:rPr>
                <a:t>מיזוג</a:t>
              </a:r>
            </a:p>
            <a:p>
              <a:pPr algn="r" defTabSz="432000" rtl="1">
                <a:spcBef>
                  <a:spcPts val="0"/>
                </a:spcBef>
                <a:buFont typeface="Wingdings" panose="05000000000000000000" pitchFamily="2" charset="2"/>
                <a:buChar char="Ø"/>
              </a:pPr>
              <a:endParaRPr lang="he-IL" altLang="he-IL" sz="2400" b="1" dirty="0">
                <a:latin typeface="David" panose="020E0502060401010101" pitchFamily="34" charset="-79"/>
                <a:cs typeface="David" panose="020E0502060401010101" pitchFamily="34" charset="-79"/>
              </a:endParaRPr>
            </a:p>
            <a:p>
              <a:pPr algn="r" defTabSz="432000" rtl="1">
                <a:spcBef>
                  <a:spcPts val="0"/>
                </a:spcBef>
                <a:buFont typeface="Wingdings" panose="05000000000000000000" pitchFamily="2" charset="2"/>
                <a:buChar char="Ø"/>
              </a:pPr>
              <a:endParaRPr lang="he-IL" altLang="he-IL" sz="2400" b="1" dirty="0"/>
            </a:p>
          </p:txBody>
        </p:sp>
      </p:grpSp>
      <p:grpSp>
        <p:nvGrpSpPr>
          <p:cNvPr id="13" name="קבוצה 12">
            <a:extLst>
              <a:ext uri="{FF2B5EF4-FFF2-40B4-BE49-F238E27FC236}">
                <a16:creationId xmlns:a16="http://schemas.microsoft.com/office/drawing/2014/main" id="{2AF4B1D4-DA8E-6400-6F02-97864EDD581F}"/>
              </a:ext>
            </a:extLst>
          </p:cNvPr>
          <p:cNvGrpSpPr/>
          <p:nvPr/>
        </p:nvGrpSpPr>
        <p:grpSpPr>
          <a:xfrm>
            <a:off x="-424091" y="2013694"/>
            <a:ext cx="5650143" cy="3955306"/>
            <a:chOff x="299809" y="2547094"/>
            <a:chExt cx="5650143" cy="3955306"/>
          </a:xfrm>
        </p:grpSpPr>
        <p:sp>
          <p:nvSpPr>
            <p:cNvPr id="11" name="מציין מיקום תוכן 2">
              <a:extLst>
                <a:ext uri="{FF2B5EF4-FFF2-40B4-BE49-F238E27FC236}">
                  <a16:creationId xmlns:a16="http://schemas.microsoft.com/office/drawing/2014/main" id="{EC2E7F84-EA3B-2270-8DA8-F5305CDCCFE7}"/>
                </a:ext>
              </a:extLst>
            </p:cNvPr>
            <p:cNvSpPr txBox="1">
              <a:spLocks/>
            </p:cNvSpPr>
            <p:nvPr/>
          </p:nvSpPr>
          <p:spPr bwMode="auto">
            <a:xfrm>
              <a:off x="3643622" y="2547094"/>
              <a:ext cx="2306329" cy="569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432000" rtl="1">
                <a:buFontTx/>
                <a:buNone/>
              </a:pPr>
              <a:r>
                <a:rPr lang="he-IL" altLang="he-IL" sz="2700" b="1" dirty="0">
                  <a:solidFill>
                    <a:srgbClr val="00B050"/>
                  </a:solidFill>
                  <a:latin typeface="David" panose="020E0502060401010101" pitchFamily="34" charset="-79"/>
                  <a:cs typeface="David" panose="020E0502060401010101" pitchFamily="34" charset="-79"/>
                </a:rPr>
                <a:t>סוגי מבנים:</a:t>
              </a:r>
            </a:p>
            <a:p>
              <a:pPr algn="r" defTabSz="432000" rtl="1"/>
              <a:endParaRPr lang="he-IL" altLang="he-IL" sz="3200" b="1" dirty="0">
                <a:solidFill>
                  <a:srgbClr val="00B050"/>
                </a:solidFill>
              </a:endParaRPr>
            </a:p>
          </p:txBody>
        </p:sp>
        <p:sp>
          <p:nvSpPr>
            <p:cNvPr id="12" name="מציין מיקום תוכן 2">
              <a:extLst>
                <a:ext uri="{FF2B5EF4-FFF2-40B4-BE49-F238E27FC236}">
                  <a16:creationId xmlns:a16="http://schemas.microsoft.com/office/drawing/2014/main" id="{FAAD0D1A-6525-AF65-3978-1947CA24D0B8}"/>
                </a:ext>
              </a:extLst>
            </p:cNvPr>
            <p:cNvSpPr txBox="1">
              <a:spLocks/>
            </p:cNvSpPr>
            <p:nvPr/>
          </p:nvSpPr>
          <p:spPr bwMode="auto">
            <a:xfrm>
              <a:off x="299809" y="2965450"/>
              <a:ext cx="5650143" cy="353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משתנה בדיד (מספר/תו)</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מערך (חד-</a:t>
              </a:r>
              <a:r>
                <a:rPr lang="he-IL" altLang="he-IL" sz="2400" b="1" dirty="0" err="1">
                  <a:latin typeface="David" panose="020E0502060401010101" pitchFamily="34" charset="-79"/>
                  <a:cs typeface="David" panose="020E0502060401010101" pitchFamily="34" charset="-79"/>
                </a:rPr>
                <a:t>מימדי</a:t>
              </a:r>
              <a:r>
                <a:rPr lang="he-IL" altLang="he-IL" sz="2400" b="1" dirty="0">
                  <a:latin typeface="David" panose="020E0502060401010101" pitchFamily="34" charset="-79"/>
                  <a:cs typeface="David" panose="020E0502060401010101" pitchFamily="34" charset="-79"/>
                </a:rPr>
                <a:t>/דו-</a:t>
              </a:r>
              <a:r>
                <a:rPr lang="he-IL" altLang="he-IL" sz="2400" b="1" dirty="0" err="1">
                  <a:latin typeface="David" panose="020E0502060401010101" pitchFamily="34" charset="-79"/>
                  <a:cs typeface="David" panose="020E0502060401010101" pitchFamily="34" charset="-79"/>
                </a:rPr>
                <a:t>מימדי</a:t>
              </a:r>
              <a:r>
                <a:rPr lang="he-IL" altLang="he-IL" sz="2400" b="1" dirty="0">
                  <a:latin typeface="David" panose="020E0502060401010101" pitchFamily="34" charset="-79"/>
                  <a:cs typeface="David" panose="020E0502060401010101" pitchFamily="34" charset="-79"/>
                </a:rPr>
                <a:t>)</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רשימה מקושרת (חד כיוונית/דו כיוונית).</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עץ בינרי</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מטריצות בייצוגים שונים</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מחסנית</a:t>
              </a:r>
            </a:p>
            <a:p>
              <a:pPr algn="r" defTabSz="432000" rtl="1">
                <a:spcBef>
                  <a:spcPts val="0"/>
                </a:spcBef>
                <a:buFont typeface="Wingdings" panose="05000000000000000000" pitchFamily="2" charset="2"/>
                <a:buChar char="Ø"/>
              </a:pPr>
              <a:r>
                <a:rPr lang="he-IL" altLang="he-IL" sz="2400" b="1" dirty="0">
                  <a:latin typeface="David" panose="020E0502060401010101" pitchFamily="34" charset="-79"/>
                  <a:cs typeface="David" panose="020E0502060401010101" pitchFamily="34" charset="-79"/>
                </a:rPr>
                <a:t>תור</a:t>
              </a:r>
            </a:p>
            <a:p>
              <a:pPr algn="r" defTabSz="432000" rtl="1">
                <a:spcBef>
                  <a:spcPts val="0"/>
                </a:spcBef>
                <a:buFont typeface="Wingdings" panose="05000000000000000000" pitchFamily="2" charset="2"/>
                <a:buChar char="Ø"/>
              </a:pPr>
              <a:endParaRPr lang="he-IL" altLang="he-IL" sz="2400" b="1" dirty="0">
                <a:latin typeface="David" panose="020E0502060401010101" pitchFamily="34" charset="-79"/>
                <a:cs typeface="David" panose="020E0502060401010101" pitchFamily="34" charset="-79"/>
              </a:endParaRPr>
            </a:p>
            <a:p>
              <a:pPr algn="r" defTabSz="432000" rtl="1">
                <a:spcBef>
                  <a:spcPts val="0"/>
                </a:spcBef>
                <a:buFont typeface="Wingdings" panose="05000000000000000000" pitchFamily="2" charset="2"/>
                <a:buChar char="Ø"/>
              </a:pPr>
              <a:endParaRPr lang="he-IL" altLang="he-IL" sz="2400" b="1" dirty="0"/>
            </a:p>
          </p:txBody>
        </p:sp>
      </p:grpSp>
    </p:spTree>
    <p:extLst>
      <p:ext uri="{BB962C8B-B14F-4D97-AF65-F5344CB8AC3E}">
        <p14:creationId xmlns:p14="http://schemas.microsoft.com/office/powerpoint/2010/main" val="4542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1978543" y="0"/>
            <a:ext cx="8229600" cy="823352"/>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מבוא</a:t>
            </a:r>
          </a:p>
        </p:txBody>
      </p:sp>
      <p:sp>
        <p:nvSpPr>
          <p:cNvPr id="5" name="מציין מיקום תוכן 2"/>
          <p:cNvSpPr>
            <a:spLocks noGrp="1"/>
          </p:cNvSpPr>
          <p:nvPr>
            <p:ph idx="1"/>
          </p:nvPr>
        </p:nvSpPr>
        <p:spPr>
          <a:xfrm>
            <a:off x="869437" y="925606"/>
            <a:ext cx="10730657" cy="1066368"/>
          </a:xfrm>
        </p:spPr>
        <p:txBody>
          <a:bodyPr/>
          <a:lstStyle/>
          <a:p>
            <a:pPr marL="0" indent="0" algn="ctr" defTabSz="432000" rtl="1">
              <a:buNone/>
            </a:pPr>
            <a:r>
              <a:rPr lang="he-IL" altLang="he-IL" sz="2800" b="1" dirty="0">
                <a:latin typeface="David" panose="020E0502060401010101" pitchFamily="34" charset="-79"/>
                <a:cs typeface="David" panose="020E0502060401010101" pitchFamily="34" charset="-79"/>
              </a:rPr>
              <a:t>כל פעולה (שאילתה או פקודה) שאנחנו כותבים מתייחסת לשני סוגים של תבניות: </a:t>
            </a:r>
            <a:r>
              <a:rPr lang="he-IL" altLang="he-IL" sz="2800" b="1" dirty="0">
                <a:solidFill>
                  <a:srgbClr val="E60000"/>
                </a:solidFill>
                <a:latin typeface="David" panose="020E0502060401010101" pitchFamily="34" charset="-79"/>
                <a:cs typeface="David" panose="020E0502060401010101" pitchFamily="34" charset="-79"/>
              </a:rPr>
              <a:t>תבנית </a:t>
            </a:r>
            <a:r>
              <a:rPr lang="he-IL" sz="2800" b="1" dirty="0">
                <a:solidFill>
                  <a:srgbClr val="E60000"/>
                </a:solidFill>
                <a:latin typeface="David" panose="020E0502060401010101" pitchFamily="34" charset="-79"/>
                <a:cs typeface="David" panose="020E0502060401010101" pitchFamily="34" charset="-79"/>
              </a:rPr>
              <a:t>אלגוריתמית</a:t>
            </a:r>
            <a:r>
              <a:rPr lang="he-IL" altLang="he-IL" sz="2800" b="1" dirty="0">
                <a:solidFill>
                  <a:srgbClr val="E60000"/>
                </a:solidFill>
                <a:latin typeface="David" panose="020E0502060401010101" pitchFamily="34" charset="-79"/>
                <a:cs typeface="David" panose="020E0502060401010101" pitchFamily="34" charset="-79"/>
              </a:rPr>
              <a:t>  </a:t>
            </a:r>
            <a:r>
              <a:rPr lang="he-IL" altLang="he-IL" sz="2800" b="1" dirty="0">
                <a:solidFill>
                  <a:srgbClr val="00B050"/>
                </a:solidFill>
                <a:latin typeface="David" panose="020E0502060401010101" pitchFamily="34" charset="-79"/>
                <a:cs typeface="David" panose="020E0502060401010101" pitchFamily="34" charset="-79"/>
              </a:rPr>
              <a:t>ותבנית</a:t>
            </a:r>
            <a:r>
              <a:rPr lang="he-IL" altLang="he-IL" sz="2800" b="1" dirty="0">
                <a:latin typeface="David" panose="020E0502060401010101" pitchFamily="34" charset="-79"/>
                <a:cs typeface="David" panose="020E0502060401010101" pitchFamily="34" charset="-79"/>
              </a:rPr>
              <a:t> </a:t>
            </a:r>
            <a:r>
              <a:rPr lang="he-IL" sz="2800" b="1" dirty="0">
                <a:solidFill>
                  <a:srgbClr val="00B050"/>
                </a:solidFill>
                <a:latin typeface="David" panose="020E0502060401010101" pitchFamily="34" charset="-79"/>
                <a:cs typeface="David" panose="020E0502060401010101" pitchFamily="34" charset="-79"/>
              </a:rPr>
              <a:t>ניהול מבנה הנתונים</a:t>
            </a:r>
            <a:r>
              <a:rPr lang="he-IL" altLang="he-IL" sz="2800" b="1" dirty="0">
                <a:latin typeface="David" panose="020E0502060401010101" pitchFamily="34" charset="-79"/>
                <a:cs typeface="David" panose="020E0502060401010101" pitchFamily="34" charset="-79"/>
              </a:rPr>
              <a:t>.</a:t>
            </a:r>
          </a:p>
          <a:p>
            <a:pPr algn="ctr" defTabSz="432000" rtl="1"/>
            <a:endParaRPr lang="he-IL" altLang="he-IL" sz="2800" b="1" dirty="0"/>
          </a:p>
        </p:txBody>
      </p:sp>
      <p:sp>
        <p:nvSpPr>
          <p:cNvPr id="6" name="מציין מיקום תוכן 2"/>
          <p:cNvSpPr txBox="1">
            <a:spLocks/>
          </p:cNvSpPr>
          <p:nvPr/>
        </p:nvSpPr>
        <p:spPr bwMode="auto">
          <a:xfrm>
            <a:off x="372678" y="1991974"/>
            <a:ext cx="827034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432000" rtl="1">
              <a:buFontTx/>
              <a:buNone/>
            </a:pPr>
            <a:r>
              <a:rPr lang="he-IL" altLang="he-IL" sz="2800" dirty="0">
                <a:latin typeface="David" panose="020E0502060401010101" pitchFamily="34" charset="-79"/>
                <a:cs typeface="David" panose="020E0502060401010101" pitchFamily="34" charset="-79"/>
              </a:rPr>
              <a:t>       </a:t>
            </a:r>
            <a:r>
              <a:rPr lang="he-IL" altLang="he-IL" sz="2700" dirty="0">
                <a:latin typeface="David" panose="020E0502060401010101" pitchFamily="34" charset="-79"/>
                <a:cs typeface="David" panose="020E0502060401010101" pitchFamily="34" charset="-79"/>
              </a:rPr>
              <a:t>לדוגמה: הפעולה/השאילתה הבאה: </a:t>
            </a:r>
          </a:p>
          <a:p>
            <a:pPr marL="0" indent="0" algn="r" defTabSz="432000" rtl="1">
              <a:buFontTx/>
              <a:buNone/>
            </a:pPr>
            <a:endParaRPr lang="he-IL" altLang="he-IL" sz="2800" dirty="0">
              <a:latin typeface="David" panose="020E0502060401010101" pitchFamily="34" charset="-79"/>
              <a:cs typeface="David" panose="020E0502060401010101" pitchFamily="34" charset="-79"/>
            </a:endParaRPr>
          </a:p>
          <a:p>
            <a:pPr marL="0" indent="0" algn="r" defTabSz="432000" rtl="1">
              <a:buFontTx/>
              <a:buNone/>
            </a:pPr>
            <a:endParaRPr lang="he-IL" altLang="he-IL" sz="2800" dirty="0">
              <a:latin typeface="David" panose="020E0502060401010101" pitchFamily="34" charset="-79"/>
              <a:cs typeface="David" panose="020E0502060401010101" pitchFamily="34" charset="-79"/>
            </a:endParaRPr>
          </a:p>
          <a:p>
            <a:pPr marL="0" indent="0" algn="r" defTabSz="432000" rtl="1">
              <a:buFontTx/>
              <a:buNone/>
            </a:pPr>
            <a:endParaRPr lang="he-IL" altLang="he-IL" sz="2800" dirty="0">
              <a:latin typeface="David" panose="020E0502060401010101" pitchFamily="34" charset="-79"/>
              <a:cs typeface="David" panose="020E0502060401010101" pitchFamily="34" charset="-79"/>
            </a:endParaRPr>
          </a:p>
          <a:p>
            <a:pPr marL="0" indent="0" algn="r" defTabSz="432000" rtl="1">
              <a:buFontTx/>
              <a:buNone/>
            </a:pPr>
            <a:endParaRPr lang="he-IL" altLang="he-IL" sz="2800" dirty="0">
              <a:latin typeface="David" panose="020E0502060401010101" pitchFamily="34" charset="-79"/>
              <a:cs typeface="David" panose="020E0502060401010101" pitchFamily="34" charset="-79"/>
            </a:endParaRPr>
          </a:p>
          <a:p>
            <a:pPr marL="0" indent="0" algn="r" defTabSz="432000" rtl="1">
              <a:buFontTx/>
              <a:buNone/>
            </a:pPr>
            <a:endParaRPr lang="he-IL" altLang="he-IL" sz="3200" dirty="0">
              <a:latin typeface="David" panose="020E0502060401010101" pitchFamily="34" charset="-79"/>
              <a:cs typeface="David" panose="020E0502060401010101" pitchFamily="34" charset="-79"/>
            </a:endParaRPr>
          </a:p>
          <a:p>
            <a:pPr marL="0" indent="0" algn="r" defTabSz="432000" rtl="1">
              <a:buFontTx/>
              <a:buNone/>
            </a:pPr>
            <a:endParaRPr lang="he-IL" altLang="he-IL" sz="800" dirty="0">
              <a:latin typeface="David" panose="020E0502060401010101" pitchFamily="34" charset="-79"/>
              <a:cs typeface="David" panose="020E0502060401010101" pitchFamily="34" charset="-79"/>
            </a:endParaRPr>
          </a:p>
          <a:p>
            <a:pPr marL="0" indent="0" algn="r" defTabSz="432000" rtl="1">
              <a:spcBef>
                <a:spcPts val="600"/>
              </a:spcBef>
              <a:buFontTx/>
              <a:buNone/>
            </a:pPr>
            <a:r>
              <a:rPr lang="he-IL" altLang="he-IL" sz="2800" dirty="0">
                <a:solidFill>
                  <a:schemeClr val="bg1"/>
                </a:solidFill>
                <a:latin typeface="David" panose="020E0502060401010101" pitchFamily="34" charset="-79"/>
                <a:cs typeface="David" panose="020E0502060401010101" pitchFamily="34" charset="-79"/>
              </a:rPr>
              <a:t>      </a:t>
            </a:r>
            <a:r>
              <a:rPr lang="he-IL" altLang="he-IL" sz="2700" dirty="0">
                <a:latin typeface="David" panose="020E0502060401010101" pitchFamily="34" charset="-79"/>
                <a:cs typeface="David" panose="020E0502060401010101" pitchFamily="34" charset="-79"/>
              </a:rPr>
              <a:t>מכילה את התבניות: </a:t>
            </a:r>
          </a:p>
          <a:p>
            <a:pPr marL="0" indent="0" algn="r" defTabSz="432000" rtl="1">
              <a:spcBef>
                <a:spcPts val="0"/>
              </a:spcBef>
              <a:buFontTx/>
              <a:buNone/>
            </a:pPr>
            <a:r>
              <a:rPr lang="he-IL" altLang="he-IL" sz="2700" b="1" dirty="0">
                <a:solidFill>
                  <a:srgbClr val="FF0000"/>
                </a:solidFill>
                <a:latin typeface="David" panose="020E0502060401010101" pitchFamily="34" charset="-79"/>
                <a:cs typeface="David" panose="020E0502060401010101" pitchFamily="34" charset="-79"/>
              </a:rPr>
              <a:t>		תבנית </a:t>
            </a:r>
            <a:r>
              <a:rPr lang="he-IL" sz="2700" b="1" dirty="0">
                <a:solidFill>
                  <a:srgbClr val="FF0000"/>
                </a:solidFill>
                <a:latin typeface="David" panose="020E0502060401010101" pitchFamily="34" charset="-79"/>
                <a:cs typeface="David" panose="020E0502060401010101" pitchFamily="34" charset="-79"/>
              </a:rPr>
              <a:t>אלגוריתמית</a:t>
            </a:r>
            <a:r>
              <a:rPr lang="he-IL" altLang="he-IL" sz="2700" b="1" dirty="0">
                <a:solidFill>
                  <a:srgbClr val="FF0000"/>
                </a:solidFill>
                <a:latin typeface="David" panose="020E0502060401010101" pitchFamily="34" charset="-79"/>
                <a:cs typeface="David" panose="020E0502060401010101" pitchFamily="34" charset="-79"/>
              </a:rPr>
              <a:t> – </a:t>
            </a:r>
            <a:r>
              <a:rPr lang="he-IL" altLang="he-IL" sz="2700" b="1" dirty="0" err="1">
                <a:solidFill>
                  <a:srgbClr val="FF0000"/>
                </a:solidFill>
                <a:latin typeface="David" panose="020E0502060401010101" pitchFamily="34" charset="-79"/>
                <a:cs typeface="David" panose="020E0502060401010101" pitchFamily="34" charset="-79"/>
              </a:rPr>
              <a:t>סכימה</a:t>
            </a:r>
            <a:endParaRPr lang="he-IL" altLang="he-IL" sz="2700" b="1" dirty="0">
              <a:solidFill>
                <a:srgbClr val="FF0000"/>
              </a:solidFill>
              <a:latin typeface="David" panose="020E0502060401010101" pitchFamily="34" charset="-79"/>
              <a:cs typeface="David" panose="020E0502060401010101" pitchFamily="34" charset="-79"/>
            </a:endParaRPr>
          </a:p>
          <a:p>
            <a:pPr marL="0" indent="0" algn="r" defTabSz="432000" rtl="1">
              <a:spcBef>
                <a:spcPts val="0"/>
              </a:spcBef>
              <a:buFontTx/>
              <a:buNone/>
            </a:pPr>
            <a:r>
              <a:rPr lang="he-IL" altLang="he-IL" sz="2700" b="1" dirty="0">
                <a:solidFill>
                  <a:srgbClr val="00B050"/>
                </a:solidFill>
                <a:latin typeface="David" panose="020E0502060401010101" pitchFamily="34" charset="-79"/>
                <a:cs typeface="David" panose="020E0502060401010101" pitchFamily="34" charset="-79"/>
              </a:rPr>
              <a:t>		תבנית</a:t>
            </a:r>
            <a:r>
              <a:rPr lang="he-IL" altLang="he-IL" sz="2700" dirty="0">
                <a:latin typeface="David" panose="020E0502060401010101" pitchFamily="34" charset="-79"/>
                <a:cs typeface="David" panose="020E0502060401010101" pitchFamily="34" charset="-79"/>
              </a:rPr>
              <a:t> </a:t>
            </a:r>
            <a:r>
              <a:rPr lang="he-IL" sz="2700" b="1" dirty="0">
                <a:solidFill>
                  <a:srgbClr val="00B050"/>
                </a:solidFill>
                <a:latin typeface="David" panose="020E0502060401010101" pitchFamily="34" charset="-79"/>
                <a:cs typeface="David" panose="020E0502060401010101" pitchFamily="34" charset="-79"/>
              </a:rPr>
              <a:t>ניהול מבנה הנתונים </a:t>
            </a:r>
            <a:r>
              <a:rPr lang="he-IL" altLang="he-IL" sz="2700" b="1" dirty="0">
                <a:solidFill>
                  <a:srgbClr val="00B050"/>
                </a:solidFill>
                <a:latin typeface="David" panose="020E0502060401010101" pitchFamily="34" charset="-79"/>
                <a:cs typeface="David" panose="020E0502060401010101" pitchFamily="34" charset="-79"/>
              </a:rPr>
              <a:t>– סריקת מערך חד-</a:t>
            </a:r>
            <a:r>
              <a:rPr lang="he-IL" altLang="he-IL" sz="2700" b="1" dirty="0" err="1">
                <a:solidFill>
                  <a:srgbClr val="00B050"/>
                </a:solidFill>
                <a:latin typeface="David" panose="020E0502060401010101" pitchFamily="34" charset="-79"/>
                <a:cs typeface="David" panose="020E0502060401010101" pitchFamily="34" charset="-79"/>
              </a:rPr>
              <a:t>מימדי</a:t>
            </a:r>
            <a:r>
              <a:rPr lang="he-IL" altLang="he-IL" sz="2700" dirty="0">
                <a:latin typeface="David" panose="020E0502060401010101" pitchFamily="34" charset="-79"/>
                <a:cs typeface="David" panose="020E0502060401010101" pitchFamily="34" charset="-79"/>
              </a:rPr>
              <a:t>.</a:t>
            </a:r>
          </a:p>
          <a:p>
            <a:pPr algn="r" defTabSz="432000" rtl="1"/>
            <a:endParaRPr lang="he-IL" altLang="he-IL" sz="2800" dirty="0"/>
          </a:p>
        </p:txBody>
      </p:sp>
      <p:sp>
        <p:nvSpPr>
          <p:cNvPr id="2" name="TextBox 1"/>
          <p:cNvSpPr txBox="1"/>
          <p:nvPr/>
        </p:nvSpPr>
        <p:spPr>
          <a:xfrm>
            <a:off x="648000" y="2664000"/>
            <a:ext cx="6408712" cy="2677656"/>
          </a:xfrm>
          <a:prstGeom prst="rect">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p:spPr>
        <p:txBody>
          <a:bodyPr wrap="square" rtlCol="1">
            <a:spAutoFit/>
          </a:bodyPr>
          <a:lstStyle/>
          <a:p>
            <a:pPr algn="l" defTabSz="432000" rtl="0"/>
            <a:r>
              <a:rPr lang="en-US" sz="2400" dirty="0">
                <a:latin typeface="Clarendon" panose="02040604040505020204" pitchFamily="18" charset="0"/>
              </a:rPr>
              <a:t>public static </a:t>
            </a:r>
            <a:r>
              <a:rPr lang="en-US" sz="2400" dirty="0" err="1">
                <a:latin typeface="Clarendon" panose="02040604040505020204" pitchFamily="18" charset="0"/>
              </a:rPr>
              <a:t>int</a:t>
            </a:r>
            <a:r>
              <a:rPr lang="en-US" sz="2400" dirty="0">
                <a:latin typeface="Clarendon" panose="02040604040505020204" pitchFamily="18" charset="0"/>
              </a:rPr>
              <a:t> sum</a:t>
            </a:r>
            <a:r>
              <a:rPr lang="en-US" sz="800" dirty="0">
                <a:latin typeface="Clarendon" panose="02040604040505020204" pitchFamily="18" charset="0"/>
              </a:rPr>
              <a:t> </a:t>
            </a:r>
            <a:r>
              <a:rPr lang="en-US" sz="2400" dirty="0">
                <a:latin typeface="Clarendon" panose="02040604040505020204" pitchFamily="18" charset="0"/>
              </a:rPr>
              <a:t>Array</a:t>
            </a:r>
            <a:r>
              <a:rPr lang="en-US" sz="800" dirty="0">
                <a:latin typeface="Clarendon" panose="02040604040505020204" pitchFamily="18" charset="0"/>
              </a:rPr>
              <a:t> </a:t>
            </a:r>
            <a:r>
              <a:rPr lang="en-US" sz="2400" dirty="0">
                <a:latin typeface="Clarendon" panose="02040604040505020204" pitchFamily="18" charset="0"/>
              </a:rPr>
              <a:t>(</a:t>
            </a:r>
            <a:r>
              <a:rPr lang="en-US" sz="800" dirty="0">
                <a:latin typeface="Clarendon" panose="02040604040505020204" pitchFamily="18" charset="0"/>
              </a:rPr>
              <a:t> </a:t>
            </a:r>
            <a:r>
              <a:rPr lang="en-US" sz="2400" dirty="0" err="1">
                <a:latin typeface="Clarendon" panose="02040604040505020204" pitchFamily="18" charset="0"/>
              </a:rPr>
              <a:t>int</a:t>
            </a:r>
            <a:r>
              <a:rPr lang="en-US" sz="800" dirty="0">
                <a:latin typeface="Clarendon" panose="02040604040505020204" pitchFamily="18" charset="0"/>
              </a:rPr>
              <a:t> </a:t>
            </a:r>
            <a:r>
              <a:rPr lang="en-US" sz="2400" dirty="0">
                <a:latin typeface="Clarendon" panose="02040604040505020204" pitchFamily="18" charset="0"/>
              </a:rPr>
              <a:t>[</a:t>
            </a:r>
            <a:r>
              <a:rPr lang="en-US" sz="800" dirty="0">
                <a:latin typeface="Clarendon" panose="02040604040505020204" pitchFamily="18" charset="0"/>
              </a:rPr>
              <a:t> </a:t>
            </a:r>
            <a:r>
              <a:rPr lang="en-US" sz="2400" dirty="0">
                <a:latin typeface="Clarendon" panose="02040604040505020204" pitchFamily="18" charset="0"/>
              </a:rPr>
              <a:t>] </a:t>
            </a:r>
            <a:r>
              <a:rPr lang="en-US" sz="800" dirty="0">
                <a:latin typeface="Clarendon" panose="02040604040505020204" pitchFamily="18" charset="0"/>
              </a:rPr>
              <a:t> </a:t>
            </a:r>
            <a:r>
              <a:rPr lang="en-US" sz="2400" dirty="0">
                <a:latin typeface="Clarendon" panose="02040604040505020204" pitchFamily="18" charset="0"/>
              </a:rPr>
              <a:t>a</a:t>
            </a:r>
            <a:r>
              <a:rPr lang="en-US" sz="800" dirty="0">
                <a:latin typeface="Clarendon" panose="02040604040505020204" pitchFamily="18" charset="0"/>
              </a:rPr>
              <a:t> </a:t>
            </a:r>
            <a:r>
              <a:rPr lang="en-US" sz="2400" dirty="0">
                <a:latin typeface="Clarendon" panose="02040604040505020204" pitchFamily="18" charset="0"/>
              </a:rPr>
              <a:t>)</a:t>
            </a:r>
          </a:p>
          <a:p>
            <a:pPr algn="l" defTabSz="432000" rtl="0"/>
            <a:r>
              <a:rPr lang="en-US" sz="2400" dirty="0">
                <a:latin typeface="Clarendon" panose="02040604040505020204" pitchFamily="18" charset="0"/>
              </a:rPr>
              <a:t>{	</a:t>
            </a:r>
            <a:r>
              <a:rPr lang="en-US" sz="2000" dirty="0">
                <a:latin typeface="David" panose="020E0502060401010101" pitchFamily="34" charset="-79"/>
                <a:cs typeface="David" panose="020E0502060401010101" pitchFamily="34" charset="-79"/>
              </a:rPr>
              <a:t>//  </a:t>
            </a:r>
            <a:r>
              <a:rPr lang="he-IL" sz="2000" dirty="0">
                <a:latin typeface="David" panose="020E0502060401010101" pitchFamily="34" charset="-79"/>
                <a:cs typeface="David" panose="020E0502060401010101" pitchFamily="34" charset="-79"/>
              </a:rPr>
              <a:t>הפעולה מקבלת מערך, מחשבת ומחזירה את סכום איבריו</a:t>
            </a:r>
          </a:p>
          <a:p>
            <a:pPr algn="l" defTabSz="432000" rtl="0"/>
            <a:r>
              <a:rPr lang="en-US" sz="2400" dirty="0">
                <a:latin typeface="Clarendon" panose="02040604040505020204" pitchFamily="18" charset="0"/>
              </a:rPr>
              <a:t>	</a:t>
            </a:r>
            <a:r>
              <a:rPr lang="en-US" sz="2400" dirty="0" err="1">
                <a:latin typeface="Clarendon" panose="02040604040505020204" pitchFamily="18" charset="0"/>
              </a:rPr>
              <a:t>int</a:t>
            </a:r>
            <a:r>
              <a:rPr lang="en-US" sz="2400" dirty="0">
                <a:latin typeface="Clarendon" panose="02040604040505020204" pitchFamily="18" charset="0"/>
              </a:rPr>
              <a:t>  sum = </a:t>
            </a:r>
            <a:r>
              <a:rPr lang="en-US" sz="2000" dirty="0">
                <a:latin typeface="Clarendon" panose="02040604040505020204" pitchFamily="18" charset="0"/>
              </a:rPr>
              <a:t>0</a:t>
            </a:r>
            <a:r>
              <a:rPr lang="en-US" sz="2400" dirty="0">
                <a:latin typeface="Clarendon" panose="02040604040505020204" pitchFamily="18" charset="0"/>
              </a:rPr>
              <a:t> ;</a:t>
            </a:r>
          </a:p>
          <a:p>
            <a:pPr algn="l" defTabSz="432000" rtl="0"/>
            <a:r>
              <a:rPr lang="en-US" sz="2400" dirty="0">
                <a:latin typeface="Clarendon" panose="02040604040505020204" pitchFamily="18" charset="0"/>
              </a:rPr>
              <a:t>	for ( </a:t>
            </a:r>
            <a:r>
              <a:rPr lang="en-US" sz="2400" dirty="0" err="1">
                <a:latin typeface="Clarendon" panose="02040604040505020204" pitchFamily="18" charset="0"/>
              </a:rPr>
              <a:t>int</a:t>
            </a:r>
            <a:r>
              <a:rPr lang="en-US" sz="2400" dirty="0">
                <a:latin typeface="Clarendon" panose="02040604040505020204" pitchFamily="18" charset="0"/>
              </a:rPr>
              <a:t> </a:t>
            </a:r>
            <a:r>
              <a:rPr lang="en-US" sz="2400" dirty="0" err="1">
                <a:latin typeface="Clarendon" panose="02040604040505020204" pitchFamily="18" charset="0"/>
              </a:rPr>
              <a:t>i</a:t>
            </a:r>
            <a:r>
              <a:rPr lang="en-US" sz="2400" dirty="0">
                <a:latin typeface="Clarendon" panose="02040604040505020204" pitchFamily="18" charset="0"/>
              </a:rPr>
              <a:t> = </a:t>
            </a:r>
            <a:r>
              <a:rPr lang="en-US" sz="2000" dirty="0">
                <a:latin typeface="Clarendon" panose="02040604040505020204" pitchFamily="18" charset="0"/>
              </a:rPr>
              <a:t>0</a:t>
            </a:r>
            <a:r>
              <a:rPr lang="en-US" sz="2400" dirty="0">
                <a:latin typeface="Clarendon" panose="02040604040505020204" pitchFamily="18" charset="0"/>
              </a:rPr>
              <a:t> </a:t>
            </a:r>
            <a:r>
              <a:rPr lang="en-US" sz="800" dirty="0">
                <a:latin typeface="Clarendon" panose="02040604040505020204" pitchFamily="18" charset="0"/>
              </a:rPr>
              <a:t> </a:t>
            </a:r>
            <a:r>
              <a:rPr lang="en-US" sz="2400" dirty="0">
                <a:latin typeface="Clarendon" panose="02040604040505020204" pitchFamily="18" charset="0"/>
              </a:rPr>
              <a:t>;</a:t>
            </a:r>
            <a:r>
              <a:rPr lang="en-US" sz="800" dirty="0">
                <a:latin typeface="Clarendon" panose="02040604040505020204" pitchFamily="18" charset="0"/>
              </a:rPr>
              <a:t> </a:t>
            </a:r>
            <a:r>
              <a:rPr lang="en-US" sz="2400" dirty="0">
                <a:latin typeface="Clarendon" panose="02040604040505020204" pitchFamily="18" charset="0"/>
              </a:rPr>
              <a:t> </a:t>
            </a:r>
            <a:r>
              <a:rPr lang="en-US" sz="2400" dirty="0" err="1">
                <a:latin typeface="Clarendon" panose="02040604040505020204" pitchFamily="18" charset="0"/>
              </a:rPr>
              <a:t>i</a:t>
            </a:r>
            <a:r>
              <a:rPr lang="en-US" sz="2400" dirty="0">
                <a:latin typeface="Clarendon" panose="02040604040505020204" pitchFamily="18" charset="0"/>
              </a:rPr>
              <a:t> &lt; </a:t>
            </a:r>
            <a:r>
              <a:rPr lang="en-US" sz="2400" dirty="0" err="1">
                <a:latin typeface="Clarendon" panose="02040604040505020204" pitchFamily="18" charset="0"/>
              </a:rPr>
              <a:t>a.length</a:t>
            </a:r>
            <a:r>
              <a:rPr lang="en-US" sz="800" dirty="0">
                <a:latin typeface="Clarendon" panose="02040604040505020204" pitchFamily="18" charset="0"/>
              </a:rPr>
              <a:t> </a:t>
            </a:r>
            <a:r>
              <a:rPr lang="en-US" sz="2400" dirty="0">
                <a:latin typeface="Clarendon" panose="02040604040505020204" pitchFamily="18" charset="0"/>
              </a:rPr>
              <a:t> ;</a:t>
            </a:r>
            <a:r>
              <a:rPr lang="en-US" sz="800" dirty="0">
                <a:latin typeface="Clarendon" panose="02040604040505020204" pitchFamily="18" charset="0"/>
              </a:rPr>
              <a:t> </a:t>
            </a:r>
            <a:r>
              <a:rPr lang="en-US" sz="2400" dirty="0">
                <a:latin typeface="Clarendon" panose="02040604040505020204" pitchFamily="18" charset="0"/>
              </a:rPr>
              <a:t> </a:t>
            </a:r>
            <a:r>
              <a:rPr lang="en-US" sz="2400" dirty="0" err="1">
                <a:latin typeface="Clarendon" panose="02040604040505020204" pitchFamily="18" charset="0"/>
              </a:rPr>
              <a:t>i</a:t>
            </a:r>
            <a:r>
              <a:rPr lang="en-US" sz="2400" dirty="0">
                <a:latin typeface="Clarendon" panose="02040604040505020204" pitchFamily="18" charset="0"/>
              </a:rPr>
              <a:t>++ )</a:t>
            </a:r>
          </a:p>
          <a:p>
            <a:pPr algn="l" defTabSz="432000" rtl="0"/>
            <a:r>
              <a:rPr lang="en-US" sz="2400" dirty="0">
                <a:latin typeface="Clarendon" panose="02040604040505020204" pitchFamily="18" charset="0"/>
              </a:rPr>
              <a:t>		sum = sum + a</a:t>
            </a:r>
            <a:r>
              <a:rPr lang="en-US" sz="800" dirty="0">
                <a:latin typeface="Clarendon" panose="02040604040505020204" pitchFamily="18" charset="0"/>
              </a:rPr>
              <a:t> </a:t>
            </a:r>
            <a:r>
              <a:rPr lang="en-US" sz="2400" dirty="0">
                <a:latin typeface="Clarendon" panose="02040604040505020204" pitchFamily="18" charset="0"/>
              </a:rPr>
              <a:t>[</a:t>
            </a:r>
            <a:r>
              <a:rPr lang="en-US" sz="800" dirty="0">
                <a:latin typeface="Clarendon" panose="02040604040505020204" pitchFamily="18" charset="0"/>
              </a:rPr>
              <a:t> </a:t>
            </a:r>
            <a:r>
              <a:rPr lang="en-US" sz="2400" dirty="0" err="1">
                <a:latin typeface="Clarendon" panose="02040604040505020204" pitchFamily="18" charset="0"/>
              </a:rPr>
              <a:t>i</a:t>
            </a:r>
            <a:r>
              <a:rPr lang="en-US" sz="800" dirty="0">
                <a:latin typeface="Clarendon" panose="02040604040505020204" pitchFamily="18" charset="0"/>
              </a:rPr>
              <a:t> </a:t>
            </a:r>
            <a:r>
              <a:rPr lang="en-US" sz="2400" dirty="0">
                <a:latin typeface="Clarendon" panose="02040604040505020204" pitchFamily="18" charset="0"/>
              </a:rPr>
              <a:t>]</a:t>
            </a:r>
            <a:r>
              <a:rPr lang="en-US" sz="800" dirty="0">
                <a:latin typeface="Clarendon" panose="02040604040505020204" pitchFamily="18" charset="0"/>
              </a:rPr>
              <a:t> </a:t>
            </a:r>
            <a:r>
              <a:rPr lang="en-US" sz="2400" dirty="0">
                <a:latin typeface="Clarendon" panose="02040604040505020204" pitchFamily="18" charset="0"/>
              </a:rPr>
              <a:t>;</a:t>
            </a:r>
          </a:p>
          <a:p>
            <a:pPr algn="l" defTabSz="432000" rtl="0"/>
            <a:r>
              <a:rPr lang="en-US" sz="2400" dirty="0">
                <a:latin typeface="Clarendon" panose="02040604040505020204" pitchFamily="18" charset="0"/>
              </a:rPr>
              <a:t>	return  sum ;</a:t>
            </a:r>
          </a:p>
          <a:p>
            <a:pPr algn="l" defTabSz="432000" rtl="0"/>
            <a:r>
              <a:rPr lang="en-US" sz="2400" dirty="0">
                <a:latin typeface="Clarendon" panose="02040604040505020204" pitchFamily="18" charset="0"/>
              </a:rPr>
              <a:t>}</a:t>
            </a:r>
            <a:endParaRPr lang="he-IL" sz="2400" dirty="0">
              <a:latin typeface="Clarendon" panose="02040604040505020204" pitchFamily="18" charset="0"/>
            </a:endParaRPr>
          </a:p>
        </p:txBody>
      </p:sp>
      <p:sp>
        <p:nvSpPr>
          <p:cNvPr id="8" name="TextBox 1">
            <a:extLst>
              <a:ext uri="{FF2B5EF4-FFF2-40B4-BE49-F238E27FC236}">
                <a16:creationId xmlns:a16="http://schemas.microsoft.com/office/drawing/2014/main" id="{2A496C78-662E-FC69-43BE-FCA7B9A3579C}"/>
              </a:ext>
            </a:extLst>
          </p:cNvPr>
          <p:cNvSpPr txBox="1"/>
          <p:nvPr/>
        </p:nvSpPr>
        <p:spPr>
          <a:xfrm>
            <a:off x="648000" y="2664000"/>
            <a:ext cx="6408712" cy="2677656"/>
          </a:xfrm>
          <a:prstGeom prst="rect">
            <a:avLst/>
          </a:prstGeom>
          <a:noFill/>
        </p:spPr>
        <p:txBody>
          <a:bodyPr wrap="square" rtlCol="1">
            <a:spAutoFit/>
          </a:bodyPr>
          <a:lstStyle/>
          <a:p>
            <a:pPr algn="l" defTabSz="432000" rtl="0"/>
            <a:r>
              <a:rPr lang="en-US" sz="2400" dirty="0">
                <a:latin typeface="Clarendon" panose="02040604040505020204" pitchFamily="18" charset="0"/>
              </a:rPr>
              <a:t>public static </a:t>
            </a:r>
            <a:r>
              <a:rPr lang="en-US" sz="2400" dirty="0" err="1">
                <a:latin typeface="Clarendon" panose="02040604040505020204" pitchFamily="18" charset="0"/>
              </a:rPr>
              <a:t>int</a:t>
            </a:r>
            <a:r>
              <a:rPr lang="en-US" sz="2400" dirty="0">
                <a:latin typeface="Clarendon" panose="02040604040505020204" pitchFamily="18" charset="0"/>
              </a:rPr>
              <a:t> </a:t>
            </a:r>
            <a:r>
              <a:rPr lang="en-US" sz="2400" dirty="0">
                <a:solidFill>
                  <a:srgbClr val="FF0000"/>
                </a:solidFill>
                <a:latin typeface="Clarendon" panose="02040604040505020204" pitchFamily="18" charset="0"/>
              </a:rPr>
              <a:t>sum</a:t>
            </a:r>
            <a:r>
              <a:rPr lang="en-US" sz="800" dirty="0">
                <a:solidFill>
                  <a:schemeClr val="bg1"/>
                </a:solidFill>
                <a:latin typeface="Clarendon" panose="02040604040505020204" pitchFamily="18" charset="0"/>
              </a:rPr>
              <a:t> </a:t>
            </a:r>
            <a:r>
              <a:rPr lang="en-US" sz="2400" dirty="0">
                <a:solidFill>
                  <a:srgbClr val="00B050"/>
                </a:solidFill>
                <a:latin typeface="Clarendon" panose="02040604040505020204" pitchFamily="18" charset="0"/>
              </a:rPr>
              <a:t>Array</a:t>
            </a:r>
            <a:r>
              <a:rPr lang="en-US" sz="800" dirty="0">
                <a:solidFill>
                  <a:schemeClr val="bg1"/>
                </a:solidFill>
                <a:latin typeface="Clarendon" panose="02040604040505020204" pitchFamily="18" charset="0"/>
              </a:rPr>
              <a:t> </a:t>
            </a:r>
            <a:r>
              <a:rPr lang="en-US" sz="2400" dirty="0">
                <a:latin typeface="Clarendon" panose="02040604040505020204" pitchFamily="18" charset="0"/>
              </a:rPr>
              <a:t>(</a:t>
            </a:r>
            <a:r>
              <a:rPr lang="en-US" sz="800" dirty="0">
                <a:solidFill>
                  <a:srgbClr val="3DEC20"/>
                </a:solidFill>
                <a:latin typeface="Clarendon" panose="02040604040505020204" pitchFamily="18" charset="0"/>
              </a:rPr>
              <a:t> </a:t>
            </a:r>
            <a:r>
              <a:rPr lang="en-US" sz="2400" dirty="0" err="1">
                <a:solidFill>
                  <a:srgbClr val="00B050"/>
                </a:solidFill>
                <a:latin typeface="Clarendon" panose="02040604040505020204" pitchFamily="18" charset="0"/>
              </a:rPr>
              <a:t>int</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 </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a</a:t>
            </a:r>
            <a:r>
              <a:rPr lang="en-US" sz="800" dirty="0">
                <a:solidFill>
                  <a:srgbClr val="00B050"/>
                </a:solidFill>
                <a:latin typeface="Clarendon" panose="02040604040505020204" pitchFamily="18" charset="0"/>
              </a:rPr>
              <a:t> </a:t>
            </a:r>
            <a:r>
              <a:rPr lang="en-US" sz="2400" dirty="0">
                <a:latin typeface="Clarendon" panose="02040604040505020204" pitchFamily="18" charset="0"/>
              </a:rPr>
              <a:t>)</a:t>
            </a:r>
          </a:p>
          <a:p>
            <a:pPr algn="l" defTabSz="432000" rtl="0"/>
            <a:r>
              <a:rPr lang="en-US" sz="2400" dirty="0">
                <a:latin typeface="Clarendon" panose="02040604040505020204" pitchFamily="18" charset="0"/>
              </a:rPr>
              <a:t>{	</a:t>
            </a:r>
            <a:r>
              <a:rPr lang="en-US" sz="2000" dirty="0">
                <a:latin typeface="David" panose="020E0502060401010101" pitchFamily="34" charset="-79"/>
                <a:cs typeface="David" panose="020E0502060401010101" pitchFamily="34" charset="-79"/>
              </a:rPr>
              <a:t>//  </a:t>
            </a:r>
            <a:r>
              <a:rPr lang="he-IL" sz="2000" dirty="0">
                <a:latin typeface="David" panose="020E0502060401010101" pitchFamily="34" charset="-79"/>
                <a:cs typeface="David" panose="020E0502060401010101" pitchFamily="34" charset="-79"/>
              </a:rPr>
              <a:t>הפעולה מקבלת מערך, מחשבת ומחזירה את סכום איבריו</a:t>
            </a:r>
          </a:p>
          <a:p>
            <a:pPr algn="l" defTabSz="432000" rtl="0"/>
            <a:r>
              <a:rPr lang="en-US" sz="2400" dirty="0">
                <a:latin typeface="Clarendon" panose="02040604040505020204" pitchFamily="18" charset="0"/>
              </a:rPr>
              <a:t>	</a:t>
            </a:r>
            <a:r>
              <a:rPr lang="en-US" sz="2400" dirty="0" err="1">
                <a:latin typeface="Clarendon" panose="02040604040505020204" pitchFamily="18" charset="0"/>
              </a:rPr>
              <a:t>int</a:t>
            </a:r>
            <a:r>
              <a:rPr lang="en-US" sz="2400" dirty="0">
                <a:solidFill>
                  <a:schemeClr val="bg1"/>
                </a:solidFill>
                <a:latin typeface="Clarendon" panose="02040604040505020204" pitchFamily="18" charset="0"/>
              </a:rPr>
              <a:t>  </a:t>
            </a:r>
            <a:r>
              <a:rPr lang="en-US" sz="2400" dirty="0">
                <a:solidFill>
                  <a:srgbClr val="FF0000"/>
                </a:solidFill>
                <a:latin typeface="Clarendon" panose="02040604040505020204" pitchFamily="18" charset="0"/>
              </a:rPr>
              <a:t>sum = </a:t>
            </a:r>
            <a:r>
              <a:rPr lang="en-US" sz="2000" dirty="0">
                <a:solidFill>
                  <a:srgbClr val="FF0000"/>
                </a:solidFill>
                <a:latin typeface="Clarendon" panose="02040604040505020204" pitchFamily="18" charset="0"/>
              </a:rPr>
              <a:t>0</a:t>
            </a:r>
            <a:r>
              <a:rPr lang="en-US" sz="2400" dirty="0">
                <a:solidFill>
                  <a:srgbClr val="FF0000"/>
                </a:solidFill>
                <a:latin typeface="Clarendon" panose="02040604040505020204" pitchFamily="18" charset="0"/>
              </a:rPr>
              <a:t> </a:t>
            </a:r>
            <a:r>
              <a:rPr lang="en-US" sz="2400" dirty="0">
                <a:latin typeface="Clarendon" panose="02040604040505020204" pitchFamily="18" charset="0"/>
              </a:rPr>
              <a:t>;</a:t>
            </a:r>
          </a:p>
          <a:p>
            <a:pPr algn="l" defTabSz="432000" rtl="0"/>
            <a:r>
              <a:rPr lang="en-US" sz="2400" dirty="0">
                <a:solidFill>
                  <a:schemeClr val="bg1"/>
                </a:solidFill>
                <a:latin typeface="Clarendon" panose="02040604040505020204" pitchFamily="18" charset="0"/>
              </a:rPr>
              <a:t>	</a:t>
            </a:r>
            <a:r>
              <a:rPr lang="en-US" sz="2400" dirty="0">
                <a:solidFill>
                  <a:srgbClr val="00B050"/>
                </a:solidFill>
                <a:latin typeface="Clarendon" panose="02040604040505020204" pitchFamily="18" charset="0"/>
              </a:rPr>
              <a:t>for ( </a:t>
            </a:r>
            <a:r>
              <a:rPr lang="en-US" sz="2400" dirty="0" err="1">
                <a:solidFill>
                  <a:srgbClr val="00B050"/>
                </a:solidFill>
                <a:latin typeface="Clarendon" panose="02040604040505020204" pitchFamily="18" charset="0"/>
              </a:rPr>
              <a:t>int</a:t>
            </a:r>
            <a:r>
              <a:rPr lang="en-US" sz="2400" dirty="0">
                <a:solidFill>
                  <a:srgbClr val="00B050"/>
                </a:solidFill>
                <a:latin typeface="Clarendon" panose="02040604040505020204" pitchFamily="18" charset="0"/>
              </a:rPr>
              <a:t> </a:t>
            </a:r>
            <a:r>
              <a:rPr lang="en-US" sz="2400" dirty="0" err="1">
                <a:solidFill>
                  <a:srgbClr val="00B050"/>
                </a:solidFill>
                <a:latin typeface="Clarendon" panose="02040604040505020204" pitchFamily="18" charset="0"/>
              </a:rPr>
              <a:t>i</a:t>
            </a:r>
            <a:r>
              <a:rPr lang="en-US" sz="2400" dirty="0">
                <a:solidFill>
                  <a:srgbClr val="00B050"/>
                </a:solidFill>
                <a:latin typeface="Clarendon" panose="02040604040505020204" pitchFamily="18" charset="0"/>
              </a:rPr>
              <a:t> = </a:t>
            </a:r>
            <a:r>
              <a:rPr lang="en-US" sz="2000" dirty="0">
                <a:solidFill>
                  <a:srgbClr val="00B050"/>
                </a:solidFill>
                <a:latin typeface="Clarendon" panose="02040604040505020204" pitchFamily="18" charset="0"/>
              </a:rPr>
              <a:t>0</a:t>
            </a:r>
            <a:r>
              <a:rPr lang="en-US" sz="2400" dirty="0">
                <a:solidFill>
                  <a:srgbClr val="00B050"/>
                </a:solidFill>
                <a:latin typeface="Clarendon" panose="02040604040505020204" pitchFamily="18" charset="0"/>
              </a:rPr>
              <a:t> </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 </a:t>
            </a:r>
            <a:r>
              <a:rPr lang="en-US" sz="2400" dirty="0" err="1">
                <a:solidFill>
                  <a:srgbClr val="00B050"/>
                </a:solidFill>
                <a:latin typeface="Clarendon" panose="02040604040505020204" pitchFamily="18" charset="0"/>
              </a:rPr>
              <a:t>i</a:t>
            </a:r>
            <a:r>
              <a:rPr lang="en-US" sz="2400" dirty="0">
                <a:solidFill>
                  <a:srgbClr val="00B050"/>
                </a:solidFill>
                <a:latin typeface="Clarendon" panose="02040604040505020204" pitchFamily="18" charset="0"/>
              </a:rPr>
              <a:t> &lt; </a:t>
            </a:r>
            <a:r>
              <a:rPr lang="en-US" sz="2400" dirty="0" err="1">
                <a:solidFill>
                  <a:srgbClr val="00B050"/>
                </a:solidFill>
                <a:latin typeface="Clarendon" panose="02040604040505020204" pitchFamily="18" charset="0"/>
              </a:rPr>
              <a:t>a.length</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 ;</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 </a:t>
            </a:r>
            <a:r>
              <a:rPr lang="en-US" sz="2400" dirty="0" err="1">
                <a:solidFill>
                  <a:srgbClr val="00B050"/>
                </a:solidFill>
                <a:latin typeface="Clarendon" panose="02040604040505020204" pitchFamily="18" charset="0"/>
              </a:rPr>
              <a:t>i</a:t>
            </a:r>
            <a:r>
              <a:rPr lang="en-US" sz="2400" dirty="0">
                <a:solidFill>
                  <a:srgbClr val="00B050"/>
                </a:solidFill>
                <a:latin typeface="Clarendon" panose="02040604040505020204" pitchFamily="18" charset="0"/>
              </a:rPr>
              <a:t>++ )</a:t>
            </a:r>
          </a:p>
          <a:p>
            <a:pPr algn="l" defTabSz="432000" rtl="0"/>
            <a:r>
              <a:rPr lang="en-US" sz="2400" dirty="0">
                <a:solidFill>
                  <a:schemeClr val="bg1"/>
                </a:solidFill>
                <a:latin typeface="Clarendon" panose="02040604040505020204" pitchFamily="18" charset="0"/>
              </a:rPr>
              <a:t>		</a:t>
            </a:r>
            <a:r>
              <a:rPr lang="en-US" sz="2400" dirty="0">
                <a:solidFill>
                  <a:srgbClr val="FF0000"/>
                </a:solidFill>
                <a:latin typeface="Clarendon" panose="02040604040505020204" pitchFamily="18" charset="0"/>
              </a:rPr>
              <a:t>sum = sum + </a:t>
            </a:r>
            <a:r>
              <a:rPr lang="en-US" sz="2400" dirty="0">
                <a:solidFill>
                  <a:srgbClr val="00B050"/>
                </a:solidFill>
                <a:latin typeface="Clarendon" panose="02040604040505020204" pitchFamily="18" charset="0"/>
              </a:rPr>
              <a:t>a</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a:t>
            </a:r>
            <a:r>
              <a:rPr lang="en-US" sz="800" dirty="0">
                <a:solidFill>
                  <a:srgbClr val="00B050"/>
                </a:solidFill>
                <a:latin typeface="Clarendon" panose="02040604040505020204" pitchFamily="18" charset="0"/>
              </a:rPr>
              <a:t> </a:t>
            </a:r>
            <a:r>
              <a:rPr lang="en-US" sz="2400" dirty="0" err="1">
                <a:solidFill>
                  <a:srgbClr val="00B050"/>
                </a:solidFill>
                <a:latin typeface="Clarendon" panose="02040604040505020204" pitchFamily="18" charset="0"/>
              </a:rPr>
              <a:t>i</a:t>
            </a:r>
            <a:r>
              <a:rPr lang="en-US" sz="800" dirty="0">
                <a:solidFill>
                  <a:srgbClr val="00B050"/>
                </a:solidFill>
                <a:latin typeface="Clarendon" panose="02040604040505020204" pitchFamily="18" charset="0"/>
              </a:rPr>
              <a:t> </a:t>
            </a:r>
            <a:r>
              <a:rPr lang="en-US" sz="2400" dirty="0">
                <a:solidFill>
                  <a:srgbClr val="00B050"/>
                </a:solidFill>
                <a:latin typeface="Clarendon" panose="02040604040505020204" pitchFamily="18" charset="0"/>
              </a:rPr>
              <a:t>]</a:t>
            </a:r>
            <a:r>
              <a:rPr lang="en-US" sz="800" dirty="0">
                <a:solidFill>
                  <a:srgbClr val="00B050"/>
                </a:solidFill>
                <a:latin typeface="Clarendon" panose="02040604040505020204" pitchFamily="18" charset="0"/>
              </a:rPr>
              <a:t> </a:t>
            </a:r>
            <a:r>
              <a:rPr lang="en-US" sz="2400" dirty="0">
                <a:latin typeface="Clarendon" panose="02040604040505020204" pitchFamily="18" charset="0"/>
              </a:rPr>
              <a:t>;</a:t>
            </a:r>
          </a:p>
          <a:p>
            <a:pPr algn="l" defTabSz="432000" rtl="0"/>
            <a:r>
              <a:rPr lang="en-US" sz="2400" dirty="0">
                <a:solidFill>
                  <a:schemeClr val="bg1"/>
                </a:solidFill>
                <a:latin typeface="Clarendon" panose="02040604040505020204" pitchFamily="18" charset="0"/>
              </a:rPr>
              <a:t>	</a:t>
            </a:r>
            <a:r>
              <a:rPr lang="en-US" sz="2400" dirty="0">
                <a:latin typeface="Clarendon" panose="02040604040505020204" pitchFamily="18" charset="0"/>
              </a:rPr>
              <a:t>return</a:t>
            </a:r>
            <a:r>
              <a:rPr lang="en-US" sz="2400" dirty="0">
                <a:solidFill>
                  <a:schemeClr val="bg1"/>
                </a:solidFill>
                <a:latin typeface="Clarendon" panose="02040604040505020204" pitchFamily="18" charset="0"/>
              </a:rPr>
              <a:t>  </a:t>
            </a:r>
            <a:r>
              <a:rPr lang="en-US" sz="2400" dirty="0">
                <a:solidFill>
                  <a:srgbClr val="FF0000"/>
                </a:solidFill>
                <a:latin typeface="Clarendon" panose="02040604040505020204" pitchFamily="18" charset="0"/>
              </a:rPr>
              <a:t>sum</a:t>
            </a:r>
            <a:r>
              <a:rPr lang="en-US" sz="2400" dirty="0">
                <a:solidFill>
                  <a:schemeClr val="bg1"/>
                </a:solidFill>
                <a:latin typeface="Clarendon" panose="02040604040505020204" pitchFamily="18" charset="0"/>
              </a:rPr>
              <a:t> </a:t>
            </a:r>
            <a:r>
              <a:rPr lang="en-US" sz="2400" dirty="0">
                <a:latin typeface="Clarendon" panose="02040604040505020204" pitchFamily="18" charset="0"/>
              </a:rPr>
              <a:t>;</a:t>
            </a:r>
          </a:p>
          <a:p>
            <a:pPr algn="l" defTabSz="432000" rtl="0"/>
            <a:r>
              <a:rPr lang="en-US" sz="2400" dirty="0">
                <a:latin typeface="Clarendon" panose="02040604040505020204" pitchFamily="18" charset="0"/>
              </a:rPr>
              <a:t>}</a:t>
            </a:r>
            <a:endParaRPr lang="he-IL" sz="2400" dirty="0">
              <a:latin typeface="Clarendon" panose="02040604040505020204" pitchFamily="18" charset="0"/>
            </a:endParaRPr>
          </a:p>
        </p:txBody>
      </p:sp>
    </p:spTree>
    <p:extLst>
      <p:ext uri="{BB962C8B-B14F-4D97-AF65-F5344CB8AC3E}">
        <p14:creationId xmlns:p14="http://schemas.microsoft.com/office/powerpoint/2010/main" val="265072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xEl>
                                              <p:pRg st="7" end="7"/>
                                            </p:txEl>
                                          </p:spTgt>
                                        </p:tgtEl>
                                        <p:attrNameLst>
                                          <p:attrName>style.visibility</p:attrName>
                                        </p:attrNameLst>
                                      </p:cBhvr>
                                      <p:to>
                                        <p:strVal val="visible"/>
                                      </p:to>
                                    </p:set>
                                    <p:animEffect transition="in" filter="fade">
                                      <p:cBhvr>
                                        <p:cTn id="14" dur="2000"/>
                                        <p:tgtEl>
                                          <p:spTgt spid="6">
                                            <p:txEl>
                                              <p:pRg st="7" end="7"/>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animEffect transition="in" filter="fade">
                                      <p:cBhvr>
                                        <p:cTn id="19" dur="2000"/>
                                        <p:tgtEl>
                                          <p:spTgt spid="6">
                                            <p:txEl>
                                              <p:pRg st="8" end="8"/>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9" end="9"/>
                                            </p:txEl>
                                          </p:spTgt>
                                        </p:tgtEl>
                                        <p:attrNameLst>
                                          <p:attrName>style.visibility</p:attrName>
                                        </p:attrNameLst>
                                      </p:cBhvr>
                                      <p:to>
                                        <p:strVal val="visible"/>
                                      </p:to>
                                    </p:set>
                                    <p:animEffect transition="in" filter="fade">
                                      <p:cBhvr>
                                        <p:cTn id="24" dur="2000"/>
                                        <p:tgtEl>
                                          <p:spTgt spid="6">
                                            <p:txEl>
                                              <p:pRg st="9" end="9"/>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תיבת טקסט 5">
            <a:extLst>
              <a:ext uri="{FF2B5EF4-FFF2-40B4-BE49-F238E27FC236}">
                <a16:creationId xmlns:a16="http://schemas.microsoft.com/office/drawing/2014/main" id="{D5D4611D-0A8F-C905-A661-53B701637681}"/>
              </a:ext>
            </a:extLst>
          </p:cNvPr>
          <p:cNvSpPr txBox="1"/>
          <p:nvPr/>
        </p:nvSpPr>
        <p:spPr>
          <a:xfrm>
            <a:off x="48716" y="4366638"/>
            <a:ext cx="5875621" cy="2511977"/>
          </a:xfrm>
          <a:prstGeom prst="rect">
            <a:avLst/>
          </a:prstGeom>
          <a:solidFill>
            <a:schemeClr val="bg1">
              <a:lumMod val="85000"/>
            </a:schemeClr>
          </a:solidFill>
        </p:spPr>
        <p:txBody>
          <a:bodyPr wrap="square" rtlCol="1">
            <a:noAutofit/>
          </a:bodyPr>
          <a:lstStyle/>
          <a:p>
            <a:endParaRPr lang="he-IL" dirty="0"/>
          </a:p>
        </p:txBody>
      </p:sp>
      <p:sp>
        <p:nvSpPr>
          <p:cNvPr id="3" name="תיבת טקסט 2">
            <a:extLst>
              <a:ext uri="{FF2B5EF4-FFF2-40B4-BE49-F238E27FC236}">
                <a16:creationId xmlns:a16="http://schemas.microsoft.com/office/drawing/2014/main" id="{852599CC-2871-1B55-51A7-3BD900BE49C5}"/>
              </a:ext>
            </a:extLst>
          </p:cNvPr>
          <p:cNvSpPr txBox="1"/>
          <p:nvPr/>
        </p:nvSpPr>
        <p:spPr>
          <a:xfrm>
            <a:off x="6163979" y="4301394"/>
            <a:ext cx="5875621" cy="2511977"/>
          </a:xfrm>
          <a:prstGeom prst="rect">
            <a:avLst/>
          </a:prstGeom>
          <a:solidFill>
            <a:schemeClr val="bg1">
              <a:lumMod val="85000"/>
            </a:schemeClr>
          </a:solidFill>
        </p:spPr>
        <p:txBody>
          <a:bodyPr wrap="square" rtlCol="1">
            <a:noAutofit/>
          </a:bodyPr>
          <a:lstStyle/>
          <a:p>
            <a:endParaRPr lang="he-IL" dirty="0"/>
          </a:p>
        </p:txBody>
      </p:sp>
      <p:sp>
        <p:nvSpPr>
          <p:cNvPr id="4" name="כותרת 1"/>
          <p:cNvSpPr>
            <a:spLocks noGrp="1"/>
          </p:cNvSpPr>
          <p:nvPr>
            <p:ph type="title"/>
          </p:nvPr>
        </p:nvSpPr>
        <p:spPr>
          <a:xfrm>
            <a:off x="1991544" y="-126821"/>
            <a:ext cx="8229600" cy="840135"/>
          </a:xfrm>
        </p:spPr>
        <p:txBody>
          <a:bodyPr/>
          <a:lstStyle/>
          <a:p>
            <a:pPr algn="ctr" defTabSz="432000"/>
            <a:r>
              <a:rPr lang="he-IL" altLang="he-IL" b="1" dirty="0">
                <a:latin typeface="David" panose="020E0502060401010101" pitchFamily="34" charset="-79"/>
                <a:cs typeface="David" panose="020E0502060401010101" pitchFamily="34" charset="-79"/>
              </a:rPr>
              <a:t>סוגים של תבניות</a:t>
            </a:r>
          </a:p>
        </p:txBody>
      </p:sp>
      <p:sp>
        <p:nvSpPr>
          <p:cNvPr id="5" name="מציין מיקום תוכן 2"/>
          <p:cNvSpPr>
            <a:spLocks noGrp="1"/>
          </p:cNvSpPr>
          <p:nvPr>
            <p:ph idx="1"/>
          </p:nvPr>
        </p:nvSpPr>
        <p:spPr>
          <a:xfrm>
            <a:off x="-9517" y="452512"/>
            <a:ext cx="12039600" cy="778391"/>
          </a:xfrm>
        </p:spPr>
        <p:txBody>
          <a:bodyPr/>
          <a:lstStyle/>
          <a:p>
            <a:pPr marL="0" indent="0" algn="r" defTabSz="432000" rtl="1">
              <a:spcBef>
                <a:spcPts val="0"/>
              </a:spcBef>
              <a:buNone/>
            </a:pPr>
            <a:r>
              <a:rPr lang="he-IL" altLang="he-IL" sz="3000" b="1" dirty="0">
                <a:latin typeface="David" panose="020E0502060401010101" pitchFamily="34" charset="-79"/>
                <a:cs typeface="David" panose="020E0502060401010101" pitchFamily="34" charset="-79"/>
              </a:rPr>
              <a:t>נתייחס לשני סוגים של תבניות: </a:t>
            </a:r>
          </a:p>
          <a:p>
            <a:pPr marL="0" indent="0" algn="ctr" defTabSz="432000" rtl="1">
              <a:spcBef>
                <a:spcPts val="0"/>
              </a:spcBef>
              <a:buNone/>
            </a:pPr>
            <a:r>
              <a:rPr lang="he-IL" altLang="he-IL" sz="3000" b="1" dirty="0">
                <a:solidFill>
                  <a:srgbClr val="FF0000"/>
                </a:solidFill>
                <a:latin typeface="David" panose="020E0502060401010101" pitchFamily="34" charset="-79"/>
                <a:cs typeface="David" panose="020E0502060401010101" pitchFamily="34" charset="-79"/>
              </a:rPr>
              <a:t>תבנית </a:t>
            </a:r>
            <a:r>
              <a:rPr lang="he-IL" sz="3000" b="1" dirty="0">
                <a:solidFill>
                  <a:srgbClr val="FF0000"/>
                </a:solidFill>
                <a:latin typeface="David" panose="020E0502060401010101" pitchFamily="34" charset="-79"/>
                <a:cs typeface="David" panose="020E0502060401010101" pitchFamily="34" charset="-79"/>
              </a:rPr>
              <a:t>אלגוריתמית</a:t>
            </a:r>
            <a:r>
              <a:rPr lang="he-IL" altLang="he-IL" sz="3000" b="1" dirty="0">
                <a:solidFill>
                  <a:srgbClr val="FF0000"/>
                </a:solidFill>
                <a:latin typeface="David" panose="020E0502060401010101" pitchFamily="34" charset="-79"/>
                <a:cs typeface="David" panose="020E0502060401010101" pitchFamily="34" charset="-79"/>
              </a:rPr>
              <a:t> </a:t>
            </a:r>
            <a:r>
              <a:rPr lang="he-IL" altLang="he-IL" sz="3000" b="1" dirty="0">
                <a:solidFill>
                  <a:srgbClr val="00B050"/>
                </a:solidFill>
                <a:latin typeface="David" panose="020E0502060401010101" pitchFamily="34" charset="-79"/>
                <a:cs typeface="David" panose="020E0502060401010101" pitchFamily="34" charset="-79"/>
              </a:rPr>
              <a:t>ותבנית</a:t>
            </a:r>
            <a:r>
              <a:rPr lang="he-IL" altLang="he-IL" sz="3000" b="1" dirty="0">
                <a:latin typeface="David" panose="020E0502060401010101" pitchFamily="34" charset="-79"/>
                <a:cs typeface="David" panose="020E0502060401010101" pitchFamily="34" charset="-79"/>
              </a:rPr>
              <a:t> </a:t>
            </a:r>
            <a:r>
              <a:rPr lang="he-IL" b="1" dirty="0">
                <a:solidFill>
                  <a:srgbClr val="00B050"/>
                </a:solidFill>
                <a:latin typeface="David" panose="020E0502060401010101" pitchFamily="34" charset="-79"/>
                <a:cs typeface="David" panose="020E0502060401010101" pitchFamily="34" charset="-79"/>
              </a:rPr>
              <a:t>ניהול מבנה הנתונים</a:t>
            </a:r>
            <a:endParaRPr lang="he-IL" altLang="he-IL" sz="3000" b="1" dirty="0">
              <a:latin typeface="David" panose="020E0502060401010101" pitchFamily="34" charset="-79"/>
              <a:cs typeface="David" panose="020E0502060401010101" pitchFamily="34" charset="-79"/>
            </a:endParaRPr>
          </a:p>
          <a:p>
            <a:pPr algn="r" defTabSz="432000" rtl="1"/>
            <a:endParaRPr lang="he-IL" altLang="he-IL" sz="3000" b="1" dirty="0"/>
          </a:p>
        </p:txBody>
      </p:sp>
      <p:cxnSp>
        <p:nvCxnSpPr>
          <p:cNvPr id="14" name="מחבר חץ ישר 13"/>
          <p:cNvCxnSpPr/>
          <p:nvPr/>
        </p:nvCxnSpPr>
        <p:spPr bwMode="auto">
          <a:xfrm rot="16200000" flipH="1">
            <a:off x="7457205" y="2249031"/>
            <a:ext cx="587022" cy="596825"/>
          </a:xfrm>
          <a:prstGeom prst="straightConnector1">
            <a:avLst/>
          </a:prstGeom>
          <a:ln w="41275">
            <a:solidFill>
              <a:srgbClr val="F1800F"/>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12" name="מחבר חץ ישר 11"/>
          <p:cNvCxnSpPr/>
          <p:nvPr/>
        </p:nvCxnSpPr>
        <p:spPr bwMode="auto">
          <a:xfrm rot="5400000">
            <a:off x="4473097" y="2249025"/>
            <a:ext cx="587022" cy="596824"/>
          </a:xfrm>
          <a:prstGeom prst="straightConnector1">
            <a:avLst/>
          </a:prstGeom>
          <a:ln w="41275">
            <a:solidFill>
              <a:srgbClr val="F1800F"/>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16" name="מחבר חץ ישר 15">
            <a:extLst>
              <a:ext uri="{FF2B5EF4-FFF2-40B4-BE49-F238E27FC236}">
                <a16:creationId xmlns:a16="http://schemas.microsoft.com/office/drawing/2014/main" id="{4003E964-92CA-E049-F387-A2B8D283D328}"/>
              </a:ext>
            </a:extLst>
          </p:cNvPr>
          <p:cNvCxnSpPr>
            <a:cxnSpLocks/>
          </p:cNvCxnSpPr>
          <p:nvPr/>
        </p:nvCxnSpPr>
        <p:spPr bwMode="auto">
          <a:xfrm>
            <a:off x="10388656" y="3633760"/>
            <a:ext cx="612716" cy="619622"/>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18" name="מחבר חץ ישר 17">
            <a:extLst>
              <a:ext uri="{FF2B5EF4-FFF2-40B4-BE49-F238E27FC236}">
                <a16:creationId xmlns:a16="http://schemas.microsoft.com/office/drawing/2014/main" id="{40DFD25E-6F5C-A5B0-B3F2-7B726F7DE85B}"/>
              </a:ext>
            </a:extLst>
          </p:cNvPr>
          <p:cNvCxnSpPr>
            <a:cxnSpLocks/>
          </p:cNvCxnSpPr>
          <p:nvPr/>
        </p:nvCxnSpPr>
        <p:spPr bwMode="auto">
          <a:xfrm flipH="1">
            <a:off x="7334202" y="3633759"/>
            <a:ext cx="667165" cy="627518"/>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24" name="מחבר חץ ישר 23">
            <a:extLst>
              <a:ext uri="{FF2B5EF4-FFF2-40B4-BE49-F238E27FC236}">
                <a16:creationId xmlns:a16="http://schemas.microsoft.com/office/drawing/2014/main" id="{A1FF4274-C659-256B-FE24-0AD2BF3CB85F}"/>
              </a:ext>
            </a:extLst>
          </p:cNvPr>
          <p:cNvCxnSpPr>
            <a:cxnSpLocks/>
          </p:cNvCxnSpPr>
          <p:nvPr/>
        </p:nvCxnSpPr>
        <p:spPr bwMode="auto">
          <a:xfrm>
            <a:off x="4350085" y="3603396"/>
            <a:ext cx="507714" cy="640601"/>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25" name="מחבר חץ ישר 24">
            <a:extLst>
              <a:ext uri="{FF2B5EF4-FFF2-40B4-BE49-F238E27FC236}">
                <a16:creationId xmlns:a16="http://schemas.microsoft.com/office/drawing/2014/main" id="{6E54F572-5B1E-271F-1D8C-620BD7C44137}"/>
              </a:ext>
            </a:extLst>
          </p:cNvPr>
          <p:cNvCxnSpPr>
            <a:cxnSpLocks/>
          </p:cNvCxnSpPr>
          <p:nvPr/>
        </p:nvCxnSpPr>
        <p:spPr bwMode="auto">
          <a:xfrm flipH="1">
            <a:off x="1466850" y="3615003"/>
            <a:ext cx="524694" cy="646274"/>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sp>
        <p:nvSpPr>
          <p:cNvPr id="26" name="מלבן מעוגל 2">
            <a:extLst>
              <a:ext uri="{FF2B5EF4-FFF2-40B4-BE49-F238E27FC236}">
                <a16:creationId xmlns:a16="http://schemas.microsoft.com/office/drawing/2014/main" id="{C6004DB8-4713-FE9B-D37E-86768EB6CFE0}"/>
              </a:ext>
            </a:extLst>
          </p:cNvPr>
          <p:cNvSpPr/>
          <p:nvPr/>
        </p:nvSpPr>
        <p:spPr bwMode="auto">
          <a:xfrm>
            <a:off x="9309143" y="4287940"/>
            <a:ext cx="2699861" cy="55883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pPr>
            <a:r>
              <a:rPr lang="he-IL" sz="2800" b="1" dirty="0">
                <a:solidFill>
                  <a:schemeClr val="tx1"/>
                </a:solidFill>
                <a:latin typeface="David" panose="020E0502060401010101" pitchFamily="34" charset="-79"/>
                <a:cs typeface="David" panose="020E0502060401010101" pitchFamily="34" charset="-79"/>
              </a:rPr>
              <a:t>תבנית אחת</a:t>
            </a:r>
            <a:endParaRPr lang="he-IL" sz="2600" dirty="0">
              <a:solidFill>
                <a:schemeClr val="tx1"/>
              </a:solidFill>
              <a:latin typeface="David" panose="020E0502060401010101" pitchFamily="34" charset="-79"/>
              <a:cs typeface="David" panose="020E0502060401010101" pitchFamily="34" charset="-79"/>
            </a:endParaRPr>
          </a:p>
          <a:p>
            <a:pPr marL="273050" indent="-273050" algn="ctr">
              <a:spcBef>
                <a:spcPct val="20000"/>
              </a:spcBef>
              <a:buClr>
                <a:srgbClr val="0BD0D9"/>
              </a:buClr>
              <a:buSzPct val="95000"/>
            </a:pPr>
            <a:endParaRPr lang="he-IL" sz="2800" b="1" dirty="0">
              <a:solidFill>
                <a:schemeClr val="tx1"/>
              </a:solidFill>
              <a:latin typeface="+mn-lt"/>
              <a:cs typeface="+mn-cs"/>
            </a:endParaRPr>
          </a:p>
        </p:txBody>
      </p:sp>
      <p:sp>
        <p:nvSpPr>
          <p:cNvPr id="27" name="מלבן מעוגל 2">
            <a:extLst>
              <a:ext uri="{FF2B5EF4-FFF2-40B4-BE49-F238E27FC236}">
                <a16:creationId xmlns:a16="http://schemas.microsoft.com/office/drawing/2014/main" id="{6A415D12-8F61-D373-713A-3A96C01B844A}"/>
              </a:ext>
            </a:extLst>
          </p:cNvPr>
          <p:cNvSpPr/>
          <p:nvPr/>
        </p:nvSpPr>
        <p:spPr bwMode="auto">
          <a:xfrm>
            <a:off x="6400785" y="4287940"/>
            <a:ext cx="2699861" cy="55883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pPr>
            <a:r>
              <a:rPr lang="he-IL" sz="2800" b="1" dirty="0">
                <a:solidFill>
                  <a:schemeClr val="tx1"/>
                </a:solidFill>
                <a:latin typeface="David" panose="020E0502060401010101" pitchFamily="34" charset="-79"/>
                <a:cs typeface="David" panose="020E0502060401010101" pitchFamily="34" charset="-79"/>
              </a:rPr>
              <a:t>קינון תבניות</a:t>
            </a:r>
          </a:p>
          <a:p>
            <a:pPr marL="273050" indent="-273050" algn="ctr">
              <a:spcBef>
                <a:spcPct val="20000"/>
              </a:spcBef>
              <a:buClr>
                <a:srgbClr val="0BD0D9"/>
              </a:buClr>
              <a:buSzPct val="95000"/>
            </a:pPr>
            <a:endParaRPr lang="he-IL" sz="2800" b="1" dirty="0">
              <a:solidFill>
                <a:schemeClr val="tx1"/>
              </a:solidFill>
              <a:latin typeface="+mn-lt"/>
              <a:cs typeface="+mn-cs"/>
            </a:endParaRPr>
          </a:p>
        </p:txBody>
      </p:sp>
      <p:sp>
        <p:nvSpPr>
          <p:cNvPr id="30" name="מלבן מעוגל 22">
            <a:extLst>
              <a:ext uri="{FF2B5EF4-FFF2-40B4-BE49-F238E27FC236}">
                <a16:creationId xmlns:a16="http://schemas.microsoft.com/office/drawing/2014/main" id="{28C0B4B0-4728-F3BA-A4E7-0DCC1A8682C9}"/>
              </a:ext>
            </a:extLst>
          </p:cNvPr>
          <p:cNvSpPr/>
          <p:nvPr/>
        </p:nvSpPr>
        <p:spPr bwMode="auto">
          <a:xfrm>
            <a:off x="8228499" y="5528760"/>
            <a:ext cx="1848795" cy="412445"/>
          </a:xfrm>
          <a:prstGeom prst="roundRect">
            <a:avLst/>
          </a:prstGeom>
          <a:noFill/>
          <a:ln>
            <a:headEnd/>
            <a:tailEnd/>
          </a:ln>
          <a:effectLst/>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ts val="0"/>
              </a:spcBef>
              <a:buClr>
                <a:srgbClr val="0BD0D9"/>
              </a:buClr>
              <a:buSzPct val="95000"/>
              <a:defRPr/>
            </a:pPr>
            <a:r>
              <a:rPr lang="he-IL" sz="2000" b="1" dirty="0" err="1">
                <a:solidFill>
                  <a:schemeClr val="tx1"/>
                </a:solidFill>
                <a:latin typeface="David" panose="020E0502060401010101" pitchFamily="34" charset="-79"/>
                <a:cs typeface="David" panose="020E0502060401010101" pitchFamily="34" charset="-79"/>
              </a:rPr>
              <a:t>חזרתיות</a:t>
            </a:r>
            <a:r>
              <a:rPr lang="he-IL" sz="2000" b="1" dirty="0">
                <a:solidFill>
                  <a:schemeClr val="tx1"/>
                </a:solidFill>
                <a:latin typeface="David" panose="020E0502060401010101" pitchFamily="34" charset="-79"/>
                <a:cs typeface="David" panose="020E0502060401010101" pitchFamily="34" charset="-79"/>
              </a:rPr>
              <a:t>:</a:t>
            </a:r>
          </a:p>
        </p:txBody>
      </p:sp>
      <p:sp>
        <p:nvSpPr>
          <p:cNvPr id="31" name="מלבן מעוגל 22">
            <a:extLst>
              <a:ext uri="{FF2B5EF4-FFF2-40B4-BE49-F238E27FC236}">
                <a16:creationId xmlns:a16="http://schemas.microsoft.com/office/drawing/2014/main" id="{9EAD3156-6585-BE2F-F0D4-9DE5D1D5B152}"/>
              </a:ext>
            </a:extLst>
          </p:cNvPr>
          <p:cNvSpPr/>
          <p:nvPr/>
        </p:nvSpPr>
        <p:spPr bwMode="auto">
          <a:xfrm>
            <a:off x="1018286" y="5061829"/>
            <a:ext cx="1888999" cy="412445"/>
          </a:xfrm>
          <a:prstGeom prst="roundRect">
            <a:avLst/>
          </a:prstGeom>
          <a:noFill/>
          <a:ln>
            <a:headEnd/>
            <a:tailEnd/>
          </a:ln>
          <a:effectLst/>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ts val="0"/>
              </a:spcBef>
              <a:buClr>
                <a:srgbClr val="0BD0D9"/>
              </a:buClr>
              <a:buSzPct val="95000"/>
              <a:defRPr/>
            </a:pPr>
            <a:r>
              <a:rPr lang="he-IL" sz="2000" b="1" dirty="0">
                <a:solidFill>
                  <a:schemeClr val="tx1"/>
                </a:solidFill>
                <a:latin typeface="David" panose="020E0502060401010101" pitchFamily="34" charset="-79"/>
                <a:cs typeface="David" panose="020E0502060401010101" pitchFamily="34" charset="-79"/>
              </a:rPr>
              <a:t>מימוש</a:t>
            </a:r>
            <a:r>
              <a:rPr lang="he-IL" sz="2000" b="1" dirty="0">
                <a:solidFill>
                  <a:schemeClr val="bg2">
                    <a:lumMod val="75000"/>
                  </a:schemeClr>
                </a:solidFill>
                <a:latin typeface="David" panose="020E0502060401010101" pitchFamily="34" charset="-79"/>
                <a:cs typeface="David" panose="020E0502060401010101" pitchFamily="34" charset="-79"/>
              </a:rPr>
              <a:t>:</a:t>
            </a:r>
          </a:p>
        </p:txBody>
      </p:sp>
      <p:cxnSp>
        <p:nvCxnSpPr>
          <p:cNvPr id="35" name="מחבר חץ ישר 34">
            <a:extLst>
              <a:ext uri="{FF2B5EF4-FFF2-40B4-BE49-F238E27FC236}">
                <a16:creationId xmlns:a16="http://schemas.microsoft.com/office/drawing/2014/main" id="{1B3A8DF6-BB60-6AF4-BE88-5A7BDB4559EB}"/>
              </a:ext>
            </a:extLst>
          </p:cNvPr>
          <p:cNvCxnSpPr>
            <a:cxnSpLocks/>
          </p:cNvCxnSpPr>
          <p:nvPr/>
        </p:nvCxnSpPr>
        <p:spPr bwMode="auto">
          <a:xfrm>
            <a:off x="2495550" y="4881337"/>
            <a:ext cx="647700" cy="778894"/>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36" name="מחבר חץ ישר 35">
            <a:extLst>
              <a:ext uri="{FF2B5EF4-FFF2-40B4-BE49-F238E27FC236}">
                <a16:creationId xmlns:a16="http://schemas.microsoft.com/office/drawing/2014/main" id="{02F13DB4-125C-14EF-8693-9F3BBA42DDEE}"/>
              </a:ext>
            </a:extLst>
          </p:cNvPr>
          <p:cNvCxnSpPr>
            <a:cxnSpLocks/>
          </p:cNvCxnSpPr>
          <p:nvPr/>
        </p:nvCxnSpPr>
        <p:spPr bwMode="auto">
          <a:xfrm flipH="1">
            <a:off x="1018286" y="4881337"/>
            <a:ext cx="448564" cy="760476"/>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sp>
        <p:nvSpPr>
          <p:cNvPr id="37" name="מלבן מעוגל 2">
            <a:extLst>
              <a:ext uri="{FF2B5EF4-FFF2-40B4-BE49-F238E27FC236}">
                <a16:creationId xmlns:a16="http://schemas.microsoft.com/office/drawing/2014/main" id="{CB7A99DB-8B92-95DC-85FB-938475454317}"/>
              </a:ext>
            </a:extLst>
          </p:cNvPr>
          <p:cNvSpPr/>
          <p:nvPr/>
        </p:nvSpPr>
        <p:spPr bwMode="auto">
          <a:xfrm>
            <a:off x="10063861" y="5685756"/>
            <a:ext cx="2102780" cy="842046"/>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lIns="36000" tIns="36000" rIns="36000" bIns="36000" anchor="ctr" anchorCtr="0"/>
          <a:lstStyle/>
          <a:p>
            <a:pPr marL="273050" indent="-273050" algn="ctr">
              <a:spcBef>
                <a:spcPct val="20000"/>
              </a:spcBef>
              <a:buClr>
                <a:srgbClr val="0BD0D9"/>
              </a:buClr>
              <a:buSzPct val="95000"/>
            </a:pPr>
            <a:r>
              <a:rPr lang="he-IL" sz="2400" b="1" dirty="0">
                <a:solidFill>
                  <a:schemeClr val="tx1"/>
                </a:solidFill>
                <a:latin typeface="David" panose="020E0502060401010101" pitchFamily="34" charset="-79"/>
                <a:cs typeface="David" panose="020E0502060401010101" pitchFamily="34" charset="-79"/>
              </a:rPr>
              <a:t>רקורסיבית</a:t>
            </a:r>
            <a:endParaRPr lang="he-IL" sz="2400" dirty="0">
              <a:solidFill>
                <a:schemeClr val="tx1"/>
              </a:solidFill>
              <a:latin typeface="David" panose="020E0502060401010101" pitchFamily="34" charset="-79"/>
              <a:cs typeface="David" panose="020E0502060401010101" pitchFamily="34" charset="-79"/>
            </a:endParaRPr>
          </a:p>
        </p:txBody>
      </p:sp>
      <p:cxnSp>
        <p:nvCxnSpPr>
          <p:cNvPr id="39" name="מחבר חץ ישר 38">
            <a:extLst>
              <a:ext uri="{FF2B5EF4-FFF2-40B4-BE49-F238E27FC236}">
                <a16:creationId xmlns:a16="http://schemas.microsoft.com/office/drawing/2014/main" id="{32321C6F-CA9F-20C3-2866-85772682408F}"/>
              </a:ext>
            </a:extLst>
          </p:cNvPr>
          <p:cNvCxnSpPr>
            <a:cxnSpLocks/>
          </p:cNvCxnSpPr>
          <p:nvPr/>
        </p:nvCxnSpPr>
        <p:spPr bwMode="auto">
          <a:xfrm>
            <a:off x="11001370" y="4873440"/>
            <a:ext cx="618745" cy="786791"/>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40" name="מחבר חץ ישר 39">
            <a:extLst>
              <a:ext uri="{FF2B5EF4-FFF2-40B4-BE49-F238E27FC236}">
                <a16:creationId xmlns:a16="http://schemas.microsoft.com/office/drawing/2014/main" id="{7900D083-E7AB-282A-B67E-58E5A7B99CFB}"/>
              </a:ext>
            </a:extLst>
          </p:cNvPr>
          <p:cNvCxnSpPr>
            <a:cxnSpLocks/>
          </p:cNvCxnSpPr>
          <p:nvPr/>
        </p:nvCxnSpPr>
        <p:spPr bwMode="auto">
          <a:xfrm flipH="1">
            <a:off x="6812682" y="4873440"/>
            <a:ext cx="750168" cy="768373"/>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2" name="מחבר חץ ישר 1">
            <a:extLst>
              <a:ext uri="{FF2B5EF4-FFF2-40B4-BE49-F238E27FC236}">
                <a16:creationId xmlns:a16="http://schemas.microsoft.com/office/drawing/2014/main" id="{4EAE1BE6-3309-E7AA-8AE1-F6B9A1BC9C29}"/>
              </a:ext>
            </a:extLst>
          </p:cNvPr>
          <p:cNvCxnSpPr>
            <a:cxnSpLocks/>
          </p:cNvCxnSpPr>
          <p:nvPr/>
        </p:nvCxnSpPr>
        <p:spPr bwMode="auto">
          <a:xfrm flipH="1">
            <a:off x="7653338" y="4873440"/>
            <a:ext cx="2261482" cy="724433"/>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cxnSp>
        <p:nvCxnSpPr>
          <p:cNvPr id="7" name="מחבר חץ ישר 6">
            <a:extLst>
              <a:ext uri="{FF2B5EF4-FFF2-40B4-BE49-F238E27FC236}">
                <a16:creationId xmlns:a16="http://schemas.microsoft.com/office/drawing/2014/main" id="{45CDDC29-89F4-FF76-C08F-899D2F7F6B1D}"/>
              </a:ext>
            </a:extLst>
          </p:cNvPr>
          <p:cNvCxnSpPr>
            <a:cxnSpLocks/>
          </p:cNvCxnSpPr>
          <p:nvPr/>
        </p:nvCxnSpPr>
        <p:spPr bwMode="auto">
          <a:xfrm>
            <a:off x="8228499" y="4881337"/>
            <a:ext cx="2430574" cy="716536"/>
          </a:xfrm>
          <a:prstGeom prst="straightConnector1">
            <a:avLst/>
          </a:prstGeom>
          <a:ln w="41275">
            <a:solidFill>
              <a:srgbClr val="FC6A42"/>
            </a:solidFill>
            <a:tailEnd type="stealth" w="lg" len="lg"/>
          </a:ln>
        </p:spPr>
        <p:style>
          <a:lnRef idx="3">
            <a:schemeClr val="accent5"/>
          </a:lnRef>
          <a:fillRef idx="0">
            <a:schemeClr val="accent5"/>
          </a:fillRef>
          <a:effectRef idx="2">
            <a:schemeClr val="accent5"/>
          </a:effectRef>
          <a:fontRef idx="minor">
            <a:schemeClr val="tx1"/>
          </a:fontRef>
        </p:style>
      </p:cxnSp>
      <p:sp>
        <p:nvSpPr>
          <p:cNvPr id="50" name="מלבן מעוגל 2">
            <a:extLst>
              <a:ext uri="{FF2B5EF4-FFF2-40B4-BE49-F238E27FC236}">
                <a16:creationId xmlns:a16="http://schemas.microsoft.com/office/drawing/2014/main" id="{1D367E72-92DD-F55D-07C5-1D733949CABF}"/>
              </a:ext>
            </a:extLst>
          </p:cNvPr>
          <p:cNvSpPr/>
          <p:nvPr/>
        </p:nvSpPr>
        <p:spPr bwMode="auto">
          <a:xfrm>
            <a:off x="4560987" y="1546612"/>
            <a:ext cx="3455282" cy="673554"/>
          </a:xfrm>
          <a:prstGeom prst="roundRect">
            <a:avLst/>
          </a:prstGeom>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pPr>
            <a:r>
              <a:rPr lang="he-IL" sz="3200" b="1" dirty="0">
                <a:solidFill>
                  <a:schemeClr val="tx1"/>
                </a:solidFill>
                <a:latin typeface="David" panose="020E0502060401010101" pitchFamily="34" charset="-79"/>
                <a:cs typeface="David" panose="020E0502060401010101" pitchFamily="34" charset="-79"/>
              </a:rPr>
              <a:t>תבנית</a:t>
            </a:r>
            <a:endParaRPr lang="he-IL" sz="3200" dirty="0">
              <a:solidFill>
                <a:schemeClr val="tx1"/>
              </a:solidFill>
              <a:latin typeface="David" panose="020E0502060401010101" pitchFamily="34" charset="-79"/>
              <a:cs typeface="David" panose="020E0502060401010101" pitchFamily="34" charset="-79"/>
            </a:endParaRPr>
          </a:p>
          <a:p>
            <a:pPr marL="273050" indent="-273050" algn="ctr">
              <a:spcBef>
                <a:spcPct val="20000"/>
              </a:spcBef>
              <a:buClr>
                <a:srgbClr val="0BD0D9"/>
              </a:buClr>
              <a:buSzPct val="95000"/>
            </a:pPr>
            <a:endParaRPr lang="he-IL" sz="2800" b="1" dirty="0">
              <a:solidFill>
                <a:schemeClr val="tx1"/>
              </a:solidFill>
              <a:latin typeface="+mn-lt"/>
              <a:cs typeface="+mn-cs"/>
            </a:endParaRPr>
          </a:p>
        </p:txBody>
      </p:sp>
      <p:sp>
        <p:nvSpPr>
          <p:cNvPr id="51" name="מלבן מעוגל 21">
            <a:extLst>
              <a:ext uri="{FF2B5EF4-FFF2-40B4-BE49-F238E27FC236}">
                <a16:creationId xmlns:a16="http://schemas.microsoft.com/office/drawing/2014/main" id="{39860432-2BB9-2B4A-FA78-A816651237E4}"/>
              </a:ext>
            </a:extLst>
          </p:cNvPr>
          <p:cNvSpPr/>
          <p:nvPr/>
        </p:nvSpPr>
        <p:spPr bwMode="auto">
          <a:xfrm>
            <a:off x="591520" y="2873546"/>
            <a:ext cx="4891709" cy="68590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defRPr/>
            </a:pPr>
            <a:r>
              <a:rPr lang="he-IL" sz="3200" b="1" dirty="0">
                <a:solidFill>
                  <a:srgbClr val="00B050"/>
                </a:solidFill>
                <a:latin typeface="David" panose="020E0502060401010101" pitchFamily="34" charset="-79"/>
                <a:cs typeface="David" panose="020E0502060401010101" pitchFamily="34" charset="-79"/>
              </a:rPr>
              <a:t>ניהול מבנה הנתונים</a:t>
            </a:r>
          </a:p>
        </p:txBody>
      </p:sp>
      <p:sp>
        <p:nvSpPr>
          <p:cNvPr id="52" name="מלבן מעוגל 2">
            <a:extLst>
              <a:ext uri="{FF2B5EF4-FFF2-40B4-BE49-F238E27FC236}">
                <a16:creationId xmlns:a16="http://schemas.microsoft.com/office/drawing/2014/main" id="{6995470A-C0A0-890E-BCBF-802459D961A1}"/>
              </a:ext>
            </a:extLst>
          </p:cNvPr>
          <p:cNvSpPr/>
          <p:nvPr/>
        </p:nvSpPr>
        <p:spPr bwMode="auto">
          <a:xfrm>
            <a:off x="3251017" y="4287940"/>
            <a:ext cx="2699861" cy="55883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pPr>
            <a:r>
              <a:rPr lang="he-IL" sz="2800" b="1" dirty="0">
                <a:solidFill>
                  <a:schemeClr val="tx1"/>
                </a:solidFill>
                <a:latin typeface="David" panose="020E0502060401010101" pitchFamily="34" charset="-79"/>
                <a:cs typeface="David" panose="020E0502060401010101" pitchFamily="34" charset="-79"/>
              </a:rPr>
              <a:t>טיפוס יסוד</a:t>
            </a:r>
            <a:endParaRPr lang="he-IL" sz="2600" dirty="0">
              <a:solidFill>
                <a:schemeClr val="tx1"/>
              </a:solidFill>
              <a:latin typeface="David" panose="020E0502060401010101" pitchFamily="34" charset="-79"/>
              <a:cs typeface="David" panose="020E0502060401010101" pitchFamily="34" charset="-79"/>
            </a:endParaRPr>
          </a:p>
          <a:p>
            <a:pPr marL="273050" indent="-273050" algn="ctr">
              <a:spcBef>
                <a:spcPct val="20000"/>
              </a:spcBef>
              <a:buClr>
                <a:srgbClr val="0BD0D9"/>
              </a:buClr>
              <a:buSzPct val="95000"/>
            </a:pPr>
            <a:endParaRPr lang="he-IL" sz="2800" b="1" dirty="0">
              <a:solidFill>
                <a:schemeClr val="tx1"/>
              </a:solidFill>
              <a:latin typeface="+mn-lt"/>
              <a:cs typeface="+mn-cs"/>
            </a:endParaRPr>
          </a:p>
        </p:txBody>
      </p:sp>
      <p:sp>
        <p:nvSpPr>
          <p:cNvPr id="53" name="מלבן מעוגל 2">
            <a:extLst>
              <a:ext uri="{FF2B5EF4-FFF2-40B4-BE49-F238E27FC236}">
                <a16:creationId xmlns:a16="http://schemas.microsoft.com/office/drawing/2014/main" id="{BBCA7F18-9D24-DA2F-BFBA-1531D57C8D25}"/>
              </a:ext>
            </a:extLst>
          </p:cNvPr>
          <p:cNvSpPr/>
          <p:nvPr/>
        </p:nvSpPr>
        <p:spPr bwMode="auto">
          <a:xfrm>
            <a:off x="342659" y="4287940"/>
            <a:ext cx="2699861" cy="55883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pPr>
            <a:r>
              <a:rPr lang="he-IL" sz="2800" b="1" dirty="0">
                <a:solidFill>
                  <a:schemeClr val="tx1"/>
                </a:solidFill>
                <a:latin typeface="David" panose="020E0502060401010101" pitchFamily="34" charset="-79"/>
                <a:cs typeface="David" panose="020E0502060401010101" pitchFamily="34" charset="-79"/>
              </a:rPr>
              <a:t>עצמים</a:t>
            </a:r>
            <a:endParaRPr lang="he-IL" sz="2600" dirty="0">
              <a:solidFill>
                <a:schemeClr val="tx1"/>
              </a:solidFill>
              <a:latin typeface="David" panose="020E0502060401010101" pitchFamily="34" charset="-79"/>
              <a:cs typeface="David" panose="020E0502060401010101" pitchFamily="34" charset="-79"/>
            </a:endParaRPr>
          </a:p>
          <a:p>
            <a:pPr marL="273050" indent="-273050" algn="ctr">
              <a:spcBef>
                <a:spcPct val="20000"/>
              </a:spcBef>
              <a:buClr>
                <a:srgbClr val="0BD0D9"/>
              </a:buClr>
              <a:buSzPct val="95000"/>
            </a:pPr>
            <a:endParaRPr lang="he-IL" sz="2800" b="1" dirty="0">
              <a:solidFill>
                <a:schemeClr val="tx1"/>
              </a:solidFill>
              <a:latin typeface="+mn-lt"/>
              <a:cs typeface="+mn-cs"/>
            </a:endParaRPr>
          </a:p>
        </p:txBody>
      </p:sp>
      <p:sp>
        <p:nvSpPr>
          <p:cNvPr id="54" name="מלבן מעוגל 22">
            <a:extLst>
              <a:ext uri="{FF2B5EF4-FFF2-40B4-BE49-F238E27FC236}">
                <a16:creationId xmlns:a16="http://schemas.microsoft.com/office/drawing/2014/main" id="{15678AE3-1A7F-FBE8-8158-31855BCBE19E}"/>
              </a:ext>
            </a:extLst>
          </p:cNvPr>
          <p:cNvSpPr/>
          <p:nvPr/>
        </p:nvSpPr>
        <p:spPr bwMode="auto">
          <a:xfrm>
            <a:off x="6796379" y="2871810"/>
            <a:ext cx="4562854" cy="713938"/>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a:lstStyle/>
          <a:p>
            <a:pPr marL="273050" indent="-273050" algn="ctr">
              <a:spcBef>
                <a:spcPct val="20000"/>
              </a:spcBef>
              <a:buClr>
                <a:srgbClr val="0BD0D9"/>
              </a:buClr>
              <a:buSzPct val="95000"/>
              <a:defRPr/>
            </a:pPr>
            <a:r>
              <a:rPr lang="he-IL" sz="3200" b="1" dirty="0">
                <a:solidFill>
                  <a:srgbClr val="FF0000"/>
                </a:solidFill>
                <a:latin typeface="David" panose="020E0502060401010101" pitchFamily="34" charset="-79"/>
                <a:cs typeface="David" panose="020E0502060401010101" pitchFamily="34" charset="-79"/>
              </a:rPr>
              <a:t>אלגוריתמית</a:t>
            </a:r>
          </a:p>
        </p:txBody>
      </p:sp>
      <p:sp>
        <p:nvSpPr>
          <p:cNvPr id="55" name="מלבן מעוגל 2">
            <a:extLst>
              <a:ext uri="{FF2B5EF4-FFF2-40B4-BE49-F238E27FC236}">
                <a16:creationId xmlns:a16="http://schemas.microsoft.com/office/drawing/2014/main" id="{3933210F-CDB2-AFBB-E46F-791577A469A4}"/>
              </a:ext>
            </a:extLst>
          </p:cNvPr>
          <p:cNvSpPr/>
          <p:nvPr/>
        </p:nvSpPr>
        <p:spPr bwMode="auto">
          <a:xfrm>
            <a:off x="2476294" y="5685756"/>
            <a:ext cx="2102780" cy="842046"/>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lIns="36000" tIns="36000" rIns="36000" bIns="36000"/>
          <a:lstStyle/>
          <a:p>
            <a:pPr marL="273050" indent="-273050" algn="ctr">
              <a:buClr>
                <a:srgbClr val="0BD0D9"/>
              </a:buClr>
              <a:buSzPct val="95000"/>
            </a:pPr>
            <a:r>
              <a:rPr lang="he-IL" sz="2400" dirty="0">
                <a:solidFill>
                  <a:schemeClr val="tx1"/>
                </a:solidFill>
                <a:effectLst/>
                <a:latin typeface="David" panose="020E0502060401010101" pitchFamily="34" charset="-79"/>
                <a:ea typeface="Calibri" panose="020F0502020204030204" pitchFamily="34" charset="0"/>
                <a:cs typeface="David" panose="020E0502060401010101" pitchFamily="34" charset="-79"/>
              </a:rPr>
              <a:t>"</a:t>
            </a:r>
            <a:r>
              <a:rPr lang="he-IL" sz="2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t>על עצמים</a:t>
            </a:r>
            <a:r>
              <a:rPr lang="he-IL" sz="2400" dirty="0">
                <a:solidFill>
                  <a:schemeClr val="tx1"/>
                </a:solidFill>
                <a:effectLst/>
                <a:latin typeface="David" panose="020E0502060401010101" pitchFamily="34" charset="-79"/>
                <a:ea typeface="Calibri" panose="020F0502020204030204" pitchFamily="34" charset="0"/>
                <a:cs typeface="David" panose="020E0502060401010101" pitchFamily="34" charset="-79"/>
              </a:rPr>
              <a:t>" </a:t>
            </a:r>
          </a:p>
          <a:p>
            <a:pPr marL="273050" indent="-273050" algn="ctr">
              <a:buClr>
                <a:srgbClr val="0BD0D9"/>
              </a:buClr>
              <a:buSzPct val="95000"/>
            </a:pPr>
            <a:r>
              <a:rPr lang="he-IL" sz="2400" dirty="0">
                <a:solidFill>
                  <a:schemeClr val="tx1"/>
                </a:solidFill>
                <a:effectLst/>
                <a:latin typeface="David" panose="020E0502060401010101" pitchFamily="34" charset="-79"/>
                <a:ea typeface="Calibri" panose="020F0502020204030204" pitchFamily="34" charset="0"/>
                <a:cs typeface="David" panose="020E0502060401010101" pitchFamily="34" charset="-79"/>
              </a:rPr>
              <a:t>פעולה פנימית</a:t>
            </a:r>
            <a:endParaRPr lang="he-IL" sz="2400" b="1" dirty="0">
              <a:solidFill>
                <a:schemeClr val="tx1"/>
              </a:solidFill>
              <a:latin typeface="David" panose="020E0502060401010101" pitchFamily="34" charset="-79"/>
              <a:cs typeface="David" panose="020E0502060401010101" pitchFamily="34" charset="-79"/>
            </a:endParaRPr>
          </a:p>
        </p:txBody>
      </p:sp>
      <p:sp>
        <p:nvSpPr>
          <p:cNvPr id="56" name="מלבן מעוגל 2">
            <a:extLst>
              <a:ext uri="{FF2B5EF4-FFF2-40B4-BE49-F238E27FC236}">
                <a16:creationId xmlns:a16="http://schemas.microsoft.com/office/drawing/2014/main" id="{76F64D13-839D-4A39-96CF-D259B0CA7F23}"/>
              </a:ext>
            </a:extLst>
          </p:cNvPr>
          <p:cNvSpPr/>
          <p:nvPr/>
        </p:nvSpPr>
        <p:spPr bwMode="auto">
          <a:xfrm>
            <a:off x="164852" y="5685756"/>
            <a:ext cx="2102780" cy="84204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lIns="36000" tIns="36000" rIns="36000" bIns="36000"/>
          <a:lstStyle/>
          <a:p>
            <a:pPr marL="0" lvl="1" algn="ctr" rtl="1">
              <a:tabLst>
                <a:tab pos="0" algn="l"/>
              </a:tabLst>
            </a:pPr>
            <a:r>
              <a:rPr lang="he-IL" sz="2400" dirty="0">
                <a:solidFill>
                  <a:schemeClr val="tx1"/>
                </a:solidFill>
                <a:effectLst/>
                <a:latin typeface="David" panose="020E0502060401010101" pitchFamily="34" charset="-79"/>
                <a:ea typeface="Calibri" panose="020F0502020204030204" pitchFamily="34" charset="0"/>
                <a:cs typeface="David" panose="020E0502060401010101" pitchFamily="34" charset="-79"/>
              </a:rPr>
              <a:t>"</a:t>
            </a:r>
            <a:r>
              <a:rPr lang="he-IL" sz="2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t>עם עצמים</a:t>
            </a:r>
            <a:r>
              <a:rPr lang="he-IL" sz="2400" dirty="0">
                <a:solidFill>
                  <a:schemeClr val="tx1"/>
                </a:solidFill>
                <a:effectLst/>
                <a:latin typeface="David" panose="020E0502060401010101" pitchFamily="34" charset="-79"/>
                <a:ea typeface="Calibri" panose="020F0502020204030204" pitchFamily="34" charset="0"/>
                <a:cs typeface="David" panose="020E0502060401010101" pitchFamily="34" charset="-79"/>
              </a:rPr>
              <a:t>"</a:t>
            </a:r>
          </a:p>
          <a:p>
            <a:pPr marL="0" lvl="1" algn="ctr" rtl="1">
              <a:tabLst>
                <a:tab pos="0" algn="l"/>
              </a:tabLst>
            </a:pPr>
            <a:r>
              <a:rPr lang="he-IL" sz="2400" dirty="0">
                <a:solidFill>
                  <a:schemeClr val="tx1"/>
                </a:solidFill>
                <a:effectLst/>
                <a:latin typeface="David" panose="020E0502060401010101" pitchFamily="34" charset="-79"/>
                <a:ea typeface="Calibri" panose="020F0502020204030204" pitchFamily="34" charset="0"/>
                <a:cs typeface="David" panose="020E0502060401010101" pitchFamily="34" charset="-79"/>
              </a:rPr>
              <a:t>פעולה חיצונית</a:t>
            </a:r>
            <a:endParaRPr lang="en-US" sz="2400"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p>
            <a:pPr marL="273050" indent="-273050" algn="ctr">
              <a:spcBef>
                <a:spcPct val="20000"/>
              </a:spcBef>
              <a:buClr>
                <a:srgbClr val="0BD0D9"/>
              </a:buClr>
              <a:buSzPct val="95000"/>
            </a:pPr>
            <a:endParaRPr lang="he-IL" sz="2400" b="1" dirty="0">
              <a:solidFill>
                <a:schemeClr val="tx1"/>
              </a:solidFill>
              <a:latin typeface="David" panose="020E0502060401010101" pitchFamily="34" charset="-79"/>
              <a:cs typeface="David" panose="020E0502060401010101" pitchFamily="34" charset="-79"/>
            </a:endParaRPr>
          </a:p>
        </p:txBody>
      </p:sp>
      <p:sp>
        <p:nvSpPr>
          <p:cNvPr id="57" name="מלבן מעוגל 2">
            <a:extLst>
              <a:ext uri="{FF2B5EF4-FFF2-40B4-BE49-F238E27FC236}">
                <a16:creationId xmlns:a16="http://schemas.microsoft.com/office/drawing/2014/main" id="{47DF01F9-B2CC-ED4E-8803-4C5E0384EC8E}"/>
              </a:ext>
            </a:extLst>
          </p:cNvPr>
          <p:cNvSpPr/>
          <p:nvPr/>
        </p:nvSpPr>
        <p:spPr bwMode="auto">
          <a:xfrm>
            <a:off x="6316379" y="5684686"/>
            <a:ext cx="2102780" cy="842047"/>
          </a:xfrm>
          <a:prstGeom prst="round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headEnd/>
            <a:tailEnd/>
          </a:ln>
          <a:scene3d>
            <a:camera prst="orthographicFront"/>
            <a:lightRig rig="morning" dir="t"/>
          </a:scene3d>
          <a:sp3d>
            <a:bevelT/>
            <a:bevelB prst="convex"/>
          </a:sp3d>
        </p:spPr>
        <p:style>
          <a:lnRef idx="0">
            <a:schemeClr val="accent5"/>
          </a:lnRef>
          <a:fillRef idx="3">
            <a:schemeClr val="accent5"/>
          </a:fillRef>
          <a:effectRef idx="3">
            <a:schemeClr val="accent5"/>
          </a:effectRef>
          <a:fontRef idx="minor">
            <a:schemeClr val="lt1"/>
          </a:fontRef>
        </p:style>
        <p:txBody>
          <a:bodyPr lIns="36000" tIns="36000" rIns="36000" bIns="36000" anchor="ctr" anchorCtr="0"/>
          <a:lstStyle/>
          <a:p>
            <a:pPr marL="0" lvl="1" algn="ctr">
              <a:tabLst>
                <a:tab pos="0" algn="l"/>
              </a:tabLst>
            </a:pPr>
            <a:r>
              <a:rPr lang="he-IL" sz="2400" b="1" dirty="0" err="1">
                <a:solidFill>
                  <a:schemeClr val="tx1"/>
                </a:solidFill>
                <a:latin typeface="David" panose="020E0502060401010101" pitchFamily="34" charset="-79"/>
                <a:cs typeface="David" panose="020E0502060401010101" pitchFamily="34" charset="-79"/>
              </a:rPr>
              <a:t>איטראטיבית</a:t>
            </a:r>
            <a:endParaRPr lang="he-IL" sz="2400" b="1" dirty="0">
              <a:solidFill>
                <a:schemeClr val="tx1"/>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14801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26" grpId="0" animBg="1"/>
      <p:bldP spid="27" grpId="0" animBg="1"/>
      <p:bldP spid="30" grpId="0"/>
      <p:bldP spid="31" grpId="0"/>
      <p:bldP spid="37" grpId="0" animBg="1"/>
      <p:bldP spid="50" grpId="0" animBg="1"/>
      <p:bldP spid="51" grpId="0" animBg="1"/>
      <p:bldP spid="52" grpId="0" animBg="1"/>
      <p:bldP spid="53" grpId="0" animBg="1"/>
      <p:bldP spid="54" grpId="0" animBg="1"/>
      <p:bldP spid="55" grpId="0" animBg="1"/>
      <p:bldP spid="56" grpId="0" animBg="1"/>
      <p:bldP spid="5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1978543"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דוגמה</a:t>
            </a:r>
          </a:p>
        </p:txBody>
      </p:sp>
      <p:sp>
        <p:nvSpPr>
          <p:cNvPr id="12" name="תיבת טקסט 11">
            <a:extLst>
              <a:ext uri="{FF2B5EF4-FFF2-40B4-BE49-F238E27FC236}">
                <a16:creationId xmlns:a16="http://schemas.microsoft.com/office/drawing/2014/main" id="{6F69F245-6653-0784-3D5B-935CDC3C95DD}"/>
              </a:ext>
            </a:extLst>
          </p:cNvPr>
          <p:cNvSpPr txBox="1"/>
          <p:nvPr/>
        </p:nvSpPr>
        <p:spPr>
          <a:xfrm>
            <a:off x="1754945" y="861179"/>
            <a:ext cx="6098344" cy="479234"/>
          </a:xfrm>
          <a:prstGeom prst="rect">
            <a:avLst/>
          </a:prstGeom>
          <a:noFill/>
        </p:spPr>
        <p:txBody>
          <a:bodyPr wrap="square">
            <a:spAutoFit/>
          </a:bodyPr>
          <a:lstStyle/>
          <a:p>
            <a:pPr algn="r" rtl="1">
              <a:lnSpc>
                <a:spcPct val="107000"/>
              </a:lnSpc>
              <a:spcAft>
                <a:spcPts val="600"/>
              </a:spcAft>
            </a:pPr>
            <a:r>
              <a:rPr lang="he-IL" sz="2400" b="1" dirty="0">
                <a:effectLst/>
                <a:latin typeface="Calibri" panose="020F0502020204030204" pitchFamily="34" charset="0"/>
                <a:ea typeface="Calibri" panose="020F0502020204030204" pitchFamily="34" charset="0"/>
                <a:cs typeface="David" panose="020E0502060401010101" pitchFamily="34" charset="-79"/>
              </a:rPr>
              <a:t>נתונות 2 הפעולות הבאות:</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6" name="תמונה 15" descr="תמונה שמכילה טקסט&#10;&#10;התיאור נוצר באופן אוטומטי">
            <a:extLst>
              <a:ext uri="{FF2B5EF4-FFF2-40B4-BE49-F238E27FC236}">
                <a16:creationId xmlns:a16="http://schemas.microsoft.com/office/drawing/2014/main" id="{D564D646-934D-C604-BFB4-FF146B6DF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39" y="1330326"/>
            <a:ext cx="5351309" cy="2797539"/>
          </a:xfrm>
          <a:prstGeom prst="rect">
            <a:avLst/>
          </a:prstGeom>
        </p:spPr>
      </p:pic>
      <p:sp>
        <p:nvSpPr>
          <p:cNvPr id="17" name="תיבת טקסט 16">
            <a:extLst>
              <a:ext uri="{FF2B5EF4-FFF2-40B4-BE49-F238E27FC236}">
                <a16:creationId xmlns:a16="http://schemas.microsoft.com/office/drawing/2014/main" id="{6A3E97EA-9381-E55F-5240-A7024C241EAF}"/>
              </a:ext>
            </a:extLst>
          </p:cNvPr>
          <p:cNvSpPr txBox="1"/>
          <p:nvPr/>
        </p:nvSpPr>
        <p:spPr>
          <a:xfrm>
            <a:off x="6579230" y="4693920"/>
            <a:ext cx="2257863" cy="479234"/>
          </a:xfrm>
          <a:prstGeom prst="rect">
            <a:avLst/>
          </a:prstGeom>
          <a:noFill/>
        </p:spPr>
        <p:txBody>
          <a:bodyPr wrap="square">
            <a:spAutoFit/>
          </a:bodyPr>
          <a:lstStyle/>
          <a:p>
            <a:pPr algn="r" rtl="1">
              <a:lnSpc>
                <a:spcPct val="107000"/>
              </a:lnSpc>
              <a:spcAft>
                <a:spcPts val="600"/>
              </a:spcAft>
            </a:pPr>
            <a:r>
              <a:rPr lang="he-IL" sz="2400" b="1" dirty="0">
                <a:effectLst/>
                <a:latin typeface="Calibri" panose="020F0502020204030204" pitchFamily="34" charset="0"/>
                <a:ea typeface="Calibri" panose="020F0502020204030204" pitchFamily="34" charset="0"/>
                <a:cs typeface="David" panose="020E0502060401010101" pitchFamily="34" charset="-79"/>
              </a:rPr>
              <a:t>אפשרות לשילוב:</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תמונה 2">
            <a:extLst>
              <a:ext uri="{FF2B5EF4-FFF2-40B4-BE49-F238E27FC236}">
                <a16:creationId xmlns:a16="http://schemas.microsoft.com/office/drawing/2014/main" id="{22C65678-41C2-CC25-CD8E-CC343CC7E0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217" y="4204065"/>
            <a:ext cx="5997743" cy="2648536"/>
          </a:xfrm>
          <a:prstGeom prst="rect">
            <a:avLst/>
          </a:prstGeom>
        </p:spPr>
      </p:pic>
      <p:pic>
        <p:nvPicPr>
          <p:cNvPr id="6" name="תמונה 5">
            <a:extLst>
              <a:ext uri="{FF2B5EF4-FFF2-40B4-BE49-F238E27FC236}">
                <a16:creationId xmlns:a16="http://schemas.microsoft.com/office/drawing/2014/main" id="{5B517035-6292-44B8-8AE0-8FF6071789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5054" y="1310640"/>
            <a:ext cx="5244392" cy="3215640"/>
          </a:xfrm>
          <a:prstGeom prst="rect">
            <a:avLst/>
          </a:prstGeom>
        </p:spPr>
      </p:pic>
    </p:spTree>
    <p:extLst>
      <p:ext uri="{BB962C8B-B14F-4D97-AF65-F5344CB8AC3E}">
        <p14:creationId xmlns:p14="http://schemas.microsoft.com/office/powerpoint/2010/main" val="73927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10">
            <a:extLst>
              <a:ext uri="{FF2B5EF4-FFF2-40B4-BE49-F238E27FC236}">
                <a16:creationId xmlns:a16="http://schemas.microsoft.com/office/drawing/2014/main" id="{5184EB94-BBAA-0246-A59B-219F9CD90885}"/>
              </a:ext>
            </a:extLst>
          </p:cNvPr>
          <p:cNvSpPr txBox="1">
            <a:spLocks noChangeArrowheads="1"/>
          </p:cNvSpPr>
          <p:nvPr/>
        </p:nvSpPr>
        <p:spPr bwMode="auto">
          <a:xfrm>
            <a:off x="2279576" y="-27384"/>
            <a:ext cx="7200801"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sz="6000" b="1" dirty="0">
                <a:solidFill>
                  <a:srgbClr val="0070C0"/>
                </a:solidFill>
                <a:latin typeface="David" panose="020E0502060401010101" pitchFamily="34" charset="-79"/>
                <a:cs typeface="David" panose="020E0502060401010101" pitchFamily="34" charset="-79"/>
              </a:rPr>
              <a:t>      שילוב   </a:t>
            </a:r>
            <a:r>
              <a:rPr lang="he-IL" altLang="he-IL" sz="4000" b="1" dirty="0">
                <a:solidFill>
                  <a:schemeClr val="bg1"/>
                </a:solidFill>
                <a:latin typeface="David" panose="020E0502060401010101" pitchFamily="34" charset="-79"/>
                <a:cs typeface="David" panose="020E0502060401010101" pitchFamily="34" charset="-79"/>
              </a:rPr>
              <a:t>בין</a:t>
            </a:r>
            <a:r>
              <a:rPr lang="he-IL" altLang="he-IL" sz="4000" b="1" dirty="0">
                <a:solidFill>
                  <a:srgbClr val="0070C0"/>
                </a:solidFill>
                <a:latin typeface="David" panose="020E0502060401010101" pitchFamily="34" charset="-79"/>
                <a:cs typeface="David" panose="020E0502060401010101" pitchFamily="34" charset="-79"/>
              </a:rPr>
              <a:t>    </a:t>
            </a:r>
            <a:r>
              <a:rPr lang="he-IL" altLang="he-IL" sz="6000" b="1" dirty="0">
                <a:solidFill>
                  <a:srgbClr val="0070C0"/>
                </a:solidFill>
                <a:latin typeface="David" panose="020E0502060401010101" pitchFamily="34" charset="-79"/>
                <a:cs typeface="David" panose="020E0502060401010101" pitchFamily="34" charset="-79"/>
              </a:rPr>
              <a:t>תבניות</a:t>
            </a:r>
            <a:endParaRPr lang="es-ES" altLang="he-IL" sz="6000" b="1" dirty="0">
              <a:solidFill>
                <a:srgbClr val="0070C0"/>
              </a:solidFill>
              <a:latin typeface="David" panose="020E0502060401010101" pitchFamily="34" charset="-79"/>
              <a:cs typeface="David" panose="020E0502060401010101" pitchFamily="34" charset="-79"/>
            </a:endParaRPr>
          </a:p>
        </p:txBody>
      </p:sp>
      <p:sp>
        <p:nvSpPr>
          <p:cNvPr id="22" name="Rectangle 110">
            <a:extLst>
              <a:ext uri="{FF2B5EF4-FFF2-40B4-BE49-F238E27FC236}">
                <a16:creationId xmlns:a16="http://schemas.microsoft.com/office/drawing/2014/main" id="{E4583A31-369A-4E7E-1BA2-DF83B36AEFCB}"/>
              </a:ext>
            </a:extLst>
          </p:cNvPr>
          <p:cNvSpPr txBox="1">
            <a:spLocks noChangeArrowheads="1"/>
          </p:cNvSpPr>
          <p:nvPr/>
        </p:nvSpPr>
        <p:spPr bwMode="auto">
          <a:xfrm>
            <a:off x="7824193" y="864436"/>
            <a:ext cx="3312368"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sz="2400" b="1" dirty="0">
                <a:solidFill>
                  <a:srgbClr val="0070C0"/>
                </a:solidFill>
                <a:latin typeface="David" panose="020E0502060401010101" pitchFamily="34" charset="-79"/>
                <a:cs typeface="David" panose="020E0502060401010101" pitchFamily="34" charset="-79"/>
              </a:rPr>
              <a:t>דוגמה:</a:t>
            </a:r>
            <a:endParaRPr lang="es-ES" altLang="he-IL" sz="2400" b="1" dirty="0">
              <a:solidFill>
                <a:srgbClr val="0070C0"/>
              </a:solidFill>
              <a:latin typeface="David" panose="020E0502060401010101" pitchFamily="34" charset="-79"/>
              <a:cs typeface="David" panose="020E0502060401010101" pitchFamily="34" charset="-79"/>
            </a:endParaRPr>
          </a:p>
        </p:txBody>
      </p:sp>
      <p:sp>
        <p:nvSpPr>
          <p:cNvPr id="23" name="מלבן מעוגל 4">
            <a:extLst>
              <a:ext uri="{FF2B5EF4-FFF2-40B4-BE49-F238E27FC236}">
                <a16:creationId xmlns:a16="http://schemas.microsoft.com/office/drawing/2014/main" id="{DEF79330-A8AC-3133-7E38-702562D535E0}"/>
              </a:ext>
            </a:extLst>
          </p:cNvPr>
          <p:cNvSpPr/>
          <p:nvPr/>
        </p:nvSpPr>
        <p:spPr bwMode="auto">
          <a:xfrm>
            <a:off x="6663307" y="2548136"/>
            <a:ext cx="5168899" cy="2328664"/>
          </a:xfrm>
          <a:prstGeom prst="round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216000" tIns="45720" rIns="91440" bIns="45720" numCol="1" rtlCol="1" anchor="t" anchorCtr="0" compatLnSpc="1">
            <a:prstTxWarp prst="textNoShape">
              <a:avLst/>
            </a:prstTxWarp>
          </a:bodyPr>
          <a:lstStyle/>
          <a:p>
            <a:pPr algn="l" defTabSz="432000" rtl="0"/>
            <a:r>
              <a:rPr lang="en-US" dirty="0">
                <a:solidFill>
                  <a:schemeClr val="bg1"/>
                </a:solidFill>
                <a:latin typeface="Clarendon" panose="02040604040505020204" pitchFamily="18" charset="0"/>
              </a:rPr>
              <a:t>public static void print</a:t>
            </a:r>
            <a:r>
              <a:rPr lang="en-US" sz="4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Digits (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n )</a:t>
            </a:r>
          </a:p>
          <a:p>
            <a:pPr algn="l" defTabSz="432000" rtl="0"/>
            <a:r>
              <a:rPr lang="en-US" b="1" dirty="0">
                <a:solidFill>
                  <a:srgbClr val="66FF99"/>
                </a:solidFill>
                <a:latin typeface="David" panose="020E0502060401010101" pitchFamily="34" charset="-79"/>
                <a:ea typeface="+mj-ea"/>
                <a:cs typeface="David" panose="020E0502060401010101" pitchFamily="34" charset="-79"/>
              </a:rPr>
              <a:t>{	</a:t>
            </a:r>
            <a:r>
              <a:rPr lang="en-US" sz="1600" b="1" dirty="0">
                <a:solidFill>
                  <a:srgbClr val="66FF99"/>
                </a:solidFill>
                <a:latin typeface="David" panose="020E0502060401010101" pitchFamily="34" charset="-79"/>
                <a:ea typeface="+mj-ea"/>
                <a:cs typeface="David" panose="020E0502060401010101" pitchFamily="34" charset="-79"/>
              </a:rPr>
              <a:t>//  </a:t>
            </a:r>
            <a:r>
              <a:rPr lang="he-IL" b="1" dirty="0">
                <a:solidFill>
                  <a:srgbClr val="66FF99"/>
                </a:solidFill>
                <a:latin typeface="David" panose="020E0502060401010101" pitchFamily="34" charset="-79"/>
                <a:ea typeface="+mj-ea"/>
                <a:cs typeface="David" panose="020E0502060401010101" pitchFamily="34" charset="-79"/>
              </a:rPr>
              <a:t>הפעולה מקבלת מספר ומדפיסה את ספרותיו</a:t>
            </a:r>
          </a:p>
          <a:p>
            <a:pPr algn="l" defTabSz="432000" rtl="0"/>
            <a:r>
              <a:rPr lang="en-US" dirty="0">
                <a:solidFill>
                  <a:schemeClr val="bg1"/>
                </a:solidFill>
                <a:latin typeface="Clarendon" panose="02040604040505020204" pitchFamily="18" charset="0"/>
              </a:rPr>
              <a:t>	while ( n != 0 ) {</a:t>
            </a:r>
          </a:p>
          <a:p>
            <a:pPr algn="l" defTabSz="432000" rtl="0"/>
            <a:r>
              <a:rPr lang="en-US"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System.out.print</a:t>
            </a:r>
            <a:r>
              <a:rPr lang="en-US" dirty="0">
                <a:solidFill>
                  <a:schemeClr val="bg1"/>
                </a:solidFill>
                <a:latin typeface="Clarendon" panose="02040604040505020204" pitchFamily="18" charset="0"/>
              </a:rPr>
              <a:t> (</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n</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10</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 " , ");</a:t>
            </a:r>
          </a:p>
          <a:p>
            <a:pPr algn="l" defTabSz="432000" rtl="0"/>
            <a:r>
              <a:rPr lang="en-US" dirty="0">
                <a:solidFill>
                  <a:schemeClr val="bg1"/>
                </a:solidFill>
                <a:latin typeface="Clarendon" panose="02040604040505020204" pitchFamily="18" charset="0"/>
              </a:rPr>
              <a:t>		n = n / 10 ;</a:t>
            </a:r>
          </a:p>
          <a:p>
            <a:pPr algn="l" defTabSz="432000" rtl="0"/>
            <a:r>
              <a:rPr lang="en-US" dirty="0">
                <a:solidFill>
                  <a:schemeClr val="bg1"/>
                </a:solidFill>
                <a:latin typeface="Clarendon" panose="02040604040505020204" pitchFamily="18" charset="0"/>
              </a:rPr>
              <a:t>	}</a:t>
            </a:r>
          </a:p>
          <a:p>
            <a:pPr algn="l" defTabSz="432000" rtl="0"/>
            <a:r>
              <a:rPr lang="en-US" dirty="0">
                <a:solidFill>
                  <a:schemeClr val="bg1"/>
                </a:solidFill>
                <a:latin typeface="Clarendon" panose="02040604040505020204" pitchFamily="18" charset="0"/>
              </a:rPr>
              <a:t>}</a:t>
            </a:r>
            <a:endParaRPr lang="he-IL" dirty="0">
              <a:solidFill>
                <a:schemeClr val="bg1"/>
              </a:solidFill>
              <a:latin typeface="Clarendon" panose="02040604040505020204" pitchFamily="18"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he-IL" b="0" i="0" u="none" strike="noStrike" cap="none" normalizeH="0" baseline="0" dirty="0">
              <a:ln>
                <a:noFill/>
              </a:ln>
              <a:solidFill>
                <a:schemeClr val="tx1"/>
              </a:solidFill>
              <a:effectLst/>
            </a:endParaRPr>
          </a:p>
        </p:txBody>
      </p:sp>
      <p:sp>
        <p:nvSpPr>
          <p:cNvPr id="24" name="מלבן מעוגל 11">
            <a:extLst>
              <a:ext uri="{FF2B5EF4-FFF2-40B4-BE49-F238E27FC236}">
                <a16:creationId xmlns:a16="http://schemas.microsoft.com/office/drawing/2014/main" id="{2E442EC2-1B75-3D7C-E7CB-BB1423C75AA5}"/>
              </a:ext>
            </a:extLst>
          </p:cNvPr>
          <p:cNvSpPr/>
          <p:nvPr/>
        </p:nvSpPr>
        <p:spPr bwMode="auto">
          <a:xfrm>
            <a:off x="304801" y="2548136"/>
            <a:ext cx="5168899" cy="2328664"/>
          </a:xfrm>
          <a:prstGeom prst="round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216000" tIns="45720" rIns="91440" bIns="45720" numCol="1" rtlCol="1" anchor="t" anchorCtr="0" compatLnSpc="1">
            <a:prstTxWarp prst="textNoShape">
              <a:avLst/>
            </a:prstTxWarp>
          </a:bodyPr>
          <a:lstStyle/>
          <a:p>
            <a:pPr algn="l" defTabSz="432000" rtl="0"/>
            <a:r>
              <a:rPr lang="en-US" dirty="0">
                <a:solidFill>
                  <a:schemeClr val="bg1"/>
                </a:solidFill>
                <a:latin typeface="Clarendon" panose="02040604040505020204" pitchFamily="18" charset="0"/>
              </a:rPr>
              <a:t>public static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sum</a:t>
            </a:r>
            <a:r>
              <a:rPr lang="en-US" sz="5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Array (</a:t>
            </a:r>
            <a:r>
              <a:rPr lang="en-US" sz="900"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int</a:t>
            </a:r>
            <a:r>
              <a:rPr lang="en-US" sz="9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9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9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a:t>
            </a:r>
            <a:r>
              <a:rPr lang="en-US" sz="9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p>
          <a:p>
            <a:pPr algn="l" defTabSz="432000" rtl="0"/>
            <a:r>
              <a:rPr lang="en-US" dirty="0">
                <a:solidFill>
                  <a:schemeClr val="bg1"/>
                </a:solidFill>
                <a:latin typeface="Clarendon" panose="02040604040505020204" pitchFamily="18" charset="0"/>
              </a:rPr>
              <a:t>{</a:t>
            </a:r>
            <a:r>
              <a:rPr lang="en-US" sz="1400" dirty="0">
                <a:latin typeface="Clarendon" panose="02040604040505020204" pitchFamily="18" charset="0"/>
              </a:rPr>
              <a:t>	</a:t>
            </a:r>
            <a:r>
              <a:rPr lang="en-US" sz="1400" b="1" dirty="0">
                <a:solidFill>
                  <a:srgbClr val="66FF99"/>
                </a:solidFill>
                <a:latin typeface="David" panose="020E0502060401010101" pitchFamily="34" charset="-79"/>
                <a:ea typeface="+mj-ea"/>
                <a:cs typeface="David" panose="020E0502060401010101" pitchFamily="34" charset="-79"/>
              </a:rPr>
              <a:t>//  </a:t>
            </a:r>
            <a:r>
              <a:rPr lang="he-IL" sz="1400" b="1" dirty="0">
                <a:solidFill>
                  <a:srgbClr val="66FF99"/>
                </a:solidFill>
                <a:latin typeface="David" panose="020E0502060401010101" pitchFamily="34" charset="-79"/>
                <a:ea typeface="+mj-ea"/>
                <a:cs typeface="David" panose="020E0502060401010101" pitchFamily="34" charset="-79"/>
              </a:rPr>
              <a:t>הפעולה מקבלת מערך, מחשבת ומחזירה את סכום איבריו</a:t>
            </a:r>
          </a:p>
          <a:p>
            <a:pPr algn="l" defTabSz="432000" rtl="0"/>
            <a:r>
              <a:rPr lang="en-US" dirty="0">
                <a:latin typeface="Clarendon" panose="02040604040505020204" pitchFamily="18" charset="0"/>
              </a:rPr>
              <a:t>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sum = 0 ;</a:t>
            </a:r>
          </a:p>
          <a:p>
            <a:pPr algn="l" defTabSz="432000" rtl="0"/>
            <a:r>
              <a:rPr lang="en-US" dirty="0">
                <a:solidFill>
                  <a:schemeClr val="bg1"/>
                </a:solidFill>
                <a:latin typeface="Clarendon" panose="02040604040505020204" pitchFamily="18" charset="0"/>
              </a:rPr>
              <a:t>	for (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i</a:t>
            </a:r>
            <a:r>
              <a:rPr lang="en-US" dirty="0">
                <a:solidFill>
                  <a:schemeClr val="bg1"/>
                </a:solidFill>
                <a:latin typeface="Clarendon" panose="02040604040505020204" pitchFamily="18" charset="0"/>
              </a:rPr>
              <a:t> = 0 ; </a:t>
            </a:r>
            <a:r>
              <a:rPr lang="en-US" dirty="0" err="1">
                <a:solidFill>
                  <a:schemeClr val="bg1"/>
                </a:solidFill>
                <a:latin typeface="Clarendon" panose="02040604040505020204" pitchFamily="18" charset="0"/>
              </a:rPr>
              <a:t>i</a:t>
            </a:r>
            <a:r>
              <a:rPr lang="en-US" dirty="0">
                <a:solidFill>
                  <a:schemeClr val="bg1"/>
                </a:solidFill>
                <a:latin typeface="Clarendon" panose="02040604040505020204" pitchFamily="18" charset="0"/>
              </a:rPr>
              <a:t> &lt; </a:t>
            </a:r>
            <a:r>
              <a:rPr lang="en-US" dirty="0" err="1">
                <a:solidFill>
                  <a:schemeClr val="bg1"/>
                </a:solidFill>
                <a:latin typeface="Clarendon" panose="02040604040505020204" pitchFamily="18" charset="0"/>
              </a:rPr>
              <a:t>a.length</a:t>
            </a:r>
            <a:r>
              <a:rPr lang="en-US" dirty="0">
                <a:solidFill>
                  <a:schemeClr val="bg1"/>
                </a:solidFill>
                <a:latin typeface="Clarendon" panose="02040604040505020204" pitchFamily="18" charset="0"/>
              </a:rPr>
              <a:t> ;  </a:t>
            </a:r>
            <a:r>
              <a:rPr lang="en-US" dirty="0" err="1">
                <a:solidFill>
                  <a:schemeClr val="bg1"/>
                </a:solidFill>
                <a:latin typeface="Clarendon" panose="02040604040505020204" pitchFamily="18" charset="0"/>
              </a:rPr>
              <a:t>i</a:t>
            </a:r>
            <a:r>
              <a:rPr lang="en-US" dirty="0">
                <a:solidFill>
                  <a:schemeClr val="bg1"/>
                </a:solidFill>
                <a:latin typeface="Clarendon" panose="02040604040505020204" pitchFamily="18" charset="0"/>
              </a:rPr>
              <a:t>++ )</a:t>
            </a:r>
          </a:p>
          <a:p>
            <a:pPr algn="l" defTabSz="432000" rtl="0"/>
            <a:r>
              <a:rPr lang="en-US" dirty="0">
                <a:solidFill>
                  <a:schemeClr val="bg1"/>
                </a:solidFill>
                <a:latin typeface="Clarendon" panose="02040604040505020204" pitchFamily="18" charset="0"/>
              </a:rPr>
              <a:t>		sum = sum + a</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1000"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i</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p>
          <a:p>
            <a:pPr algn="l" defTabSz="432000" rtl="0"/>
            <a:r>
              <a:rPr lang="en-US" dirty="0">
                <a:solidFill>
                  <a:schemeClr val="bg1"/>
                </a:solidFill>
                <a:latin typeface="Clarendon" panose="02040604040505020204" pitchFamily="18" charset="0"/>
              </a:rPr>
              <a:t>	return  sum ;</a:t>
            </a:r>
          </a:p>
          <a:p>
            <a:pPr algn="l" defTabSz="432000" rtl="0"/>
            <a:r>
              <a:rPr lang="en-US" dirty="0">
                <a:solidFill>
                  <a:schemeClr val="bg1"/>
                </a:solidFill>
                <a:latin typeface="Clarendon" panose="02040604040505020204" pitchFamily="18" charset="0"/>
              </a:rPr>
              <a:t>}</a:t>
            </a:r>
            <a:endParaRPr lang="he-IL" dirty="0">
              <a:solidFill>
                <a:schemeClr val="bg1"/>
              </a:solidFill>
              <a:latin typeface="Clarendon" panose="02040604040505020204" pitchFamily="18" charset="0"/>
            </a:endParaRPr>
          </a:p>
        </p:txBody>
      </p:sp>
      <p:sp>
        <p:nvSpPr>
          <p:cNvPr id="25" name="מלבן מעוגל 12">
            <a:extLst>
              <a:ext uri="{FF2B5EF4-FFF2-40B4-BE49-F238E27FC236}">
                <a16:creationId xmlns:a16="http://schemas.microsoft.com/office/drawing/2014/main" id="{4231E6CC-FD68-9151-4AC4-210B6E874F4A}"/>
              </a:ext>
            </a:extLst>
          </p:cNvPr>
          <p:cNvSpPr/>
          <p:nvPr/>
        </p:nvSpPr>
        <p:spPr bwMode="auto">
          <a:xfrm>
            <a:off x="3403600" y="1454562"/>
            <a:ext cx="4529104" cy="2202458"/>
          </a:xfrm>
          <a:prstGeom prst="round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216000" tIns="45720" rIns="91440" bIns="45720" numCol="1" rtlCol="1" anchor="t" anchorCtr="0" compatLnSpc="1">
            <a:prstTxWarp prst="textNoShape">
              <a:avLst/>
            </a:prstTxWarp>
          </a:bodyPr>
          <a:lstStyle/>
          <a:p>
            <a:pPr algn="l" defTabSz="432000" rtl="0"/>
            <a:r>
              <a:rPr lang="en-US" dirty="0">
                <a:solidFill>
                  <a:schemeClr val="bg1"/>
                </a:solidFill>
                <a:latin typeface="Clarendon" panose="02040604040505020204" pitchFamily="18" charset="0"/>
              </a:rPr>
              <a:t>public static void print</a:t>
            </a:r>
            <a:r>
              <a:rPr lang="en-US" sz="4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Array (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n )</a:t>
            </a:r>
          </a:p>
          <a:p>
            <a:pPr algn="l" defTabSz="432000" rtl="0"/>
            <a:r>
              <a:rPr lang="en-US" dirty="0">
                <a:solidFill>
                  <a:schemeClr val="bg1"/>
                </a:solidFill>
                <a:latin typeface="Clarendon" panose="02040604040505020204" pitchFamily="18" charset="0"/>
              </a:rPr>
              <a:t>{	</a:t>
            </a:r>
            <a:r>
              <a:rPr lang="en-US" sz="1600" b="1" dirty="0">
                <a:solidFill>
                  <a:srgbClr val="66FF99"/>
                </a:solidFill>
                <a:latin typeface="David" panose="020E0502060401010101" pitchFamily="34" charset="-79"/>
                <a:ea typeface="+mj-ea"/>
                <a:cs typeface="David" panose="020E0502060401010101" pitchFamily="34" charset="-79"/>
              </a:rPr>
              <a:t>//  </a:t>
            </a:r>
            <a:r>
              <a:rPr lang="he-IL" sz="1600" b="1" dirty="0">
                <a:solidFill>
                  <a:srgbClr val="66FF99"/>
                </a:solidFill>
                <a:latin typeface="David" panose="020E0502060401010101" pitchFamily="34" charset="-79"/>
                <a:ea typeface="+mj-ea"/>
                <a:cs typeface="David" panose="020E0502060401010101" pitchFamily="34" charset="-79"/>
              </a:rPr>
              <a:t>הפעולה מקבלת מערך עם מספרים שלמים</a:t>
            </a:r>
            <a:endParaRPr lang="en-US" sz="1600" b="1" dirty="0">
              <a:solidFill>
                <a:srgbClr val="66FF99"/>
              </a:solidFill>
              <a:latin typeface="David" panose="020E0502060401010101" pitchFamily="34" charset="-79"/>
              <a:ea typeface="+mj-ea"/>
              <a:cs typeface="David" panose="020E0502060401010101" pitchFamily="34" charset="-79"/>
            </a:endParaRPr>
          </a:p>
          <a:p>
            <a:pPr algn="l" defTabSz="432000" rtl="0"/>
            <a:r>
              <a:rPr lang="he-IL" sz="1600" b="1" dirty="0">
                <a:solidFill>
                  <a:srgbClr val="92D050"/>
                </a:solidFill>
                <a:latin typeface="David" panose="020E0502060401010101" pitchFamily="34" charset="-79"/>
                <a:cs typeface="David" panose="020E0502060401010101" pitchFamily="34" charset="-79"/>
              </a:rPr>
              <a:t>	 </a:t>
            </a:r>
            <a:r>
              <a:rPr lang="he-IL" sz="1600" b="1" dirty="0">
                <a:solidFill>
                  <a:srgbClr val="66FF99"/>
                </a:solidFill>
                <a:latin typeface="David" panose="020E0502060401010101" pitchFamily="34" charset="-79"/>
                <a:ea typeface="+mj-ea"/>
                <a:cs typeface="David" panose="020E0502060401010101" pitchFamily="34" charset="-79"/>
              </a:rPr>
              <a:t>ומדפיסה את  ערך איבריו.                             //</a:t>
            </a:r>
            <a:endParaRPr lang="en-US" sz="1600" b="1" dirty="0">
              <a:solidFill>
                <a:srgbClr val="66FF99"/>
              </a:solidFill>
              <a:latin typeface="David" panose="020E0502060401010101" pitchFamily="34" charset="-79"/>
              <a:ea typeface="+mj-ea"/>
              <a:cs typeface="David" panose="020E0502060401010101" pitchFamily="34" charset="-79"/>
            </a:endParaRPr>
          </a:p>
          <a:p>
            <a:pPr algn="l" defTabSz="432000" rtl="0"/>
            <a:r>
              <a:rPr lang="en-US" dirty="0">
                <a:solidFill>
                  <a:schemeClr val="bg1"/>
                </a:solidFill>
                <a:latin typeface="Clarendon" panose="02040604040505020204" pitchFamily="18" charset="0"/>
              </a:rPr>
              <a:t>	for (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i</a:t>
            </a:r>
            <a:r>
              <a:rPr lang="en-US" dirty="0">
                <a:solidFill>
                  <a:schemeClr val="bg1"/>
                </a:solidFill>
                <a:latin typeface="Clarendon" panose="02040604040505020204" pitchFamily="18" charset="0"/>
              </a:rPr>
              <a:t> = 0 ; </a:t>
            </a:r>
            <a:r>
              <a:rPr lang="en-US" dirty="0" err="1">
                <a:solidFill>
                  <a:schemeClr val="bg1"/>
                </a:solidFill>
                <a:latin typeface="Clarendon" panose="02040604040505020204" pitchFamily="18" charset="0"/>
              </a:rPr>
              <a:t>i</a:t>
            </a:r>
            <a:r>
              <a:rPr lang="en-US" dirty="0">
                <a:solidFill>
                  <a:schemeClr val="bg1"/>
                </a:solidFill>
                <a:latin typeface="Clarendon" panose="02040604040505020204" pitchFamily="18" charset="0"/>
              </a:rPr>
              <a:t> &lt; </a:t>
            </a:r>
            <a:r>
              <a:rPr lang="en-US" dirty="0" err="1">
                <a:solidFill>
                  <a:schemeClr val="bg1"/>
                </a:solidFill>
                <a:latin typeface="Clarendon" panose="02040604040505020204" pitchFamily="18" charset="0"/>
              </a:rPr>
              <a:t>a.length</a:t>
            </a:r>
            <a:r>
              <a:rPr lang="en-US" dirty="0">
                <a:solidFill>
                  <a:schemeClr val="bg1"/>
                </a:solidFill>
                <a:latin typeface="Clarendon" panose="02040604040505020204" pitchFamily="18" charset="0"/>
              </a:rPr>
              <a:t> ;  </a:t>
            </a:r>
            <a:r>
              <a:rPr lang="en-US" dirty="0" err="1">
                <a:solidFill>
                  <a:schemeClr val="bg1"/>
                </a:solidFill>
                <a:latin typeface="Clarendon" panose="02040604040505020204" pitchFamily="18" charset="0"/>
              </a:rPr>
              <a:t>i</a:t>
            </a:r>
            <a:r>
              <a:rPr lang="en-US" dirty="0">
                <a:solidFill>
                  <a:schemeClr val="bg1"/>
                </a:solidFill>
                <a:latin typeface="Clarendon" panose="02040604040505020204" pitchFamily="18" charset="0"/>
              </a:rPr>
              <a:t>++ )</a:t>
            </a:r>
          </a:p>
          <a:p>
            <a:pPr algn="l" defTabSz="432000" rtl="0"/>
            <a:r>
              <a:rPr lang="en-US"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System.out.print</a:t>
            </a:r>
            <a:r>
              <a:rPr lang="en-US" dirty="0">
                <a:solidFill>
                  <a:schemeClr val="bg1"/>
                </a:solidFill>
                <a:latin typeface="Clarendon" panose="02040604040505020204" pitchFamily="18" charset="0"/>
              </a:rPr>
              <a:t> (a</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1000"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i</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 " , ");</a:t>
            </a:r>
          </a:p>
          <a:p>
            <a:pPr algn="l" defTabSz="432000" rtl="0"/>
            <a:r>
              <a:rPr lang="en-US" dirty="0">
                <a:solidFill>
                  <a:schemeClr val="bg1"/>
                </a:solidFill>
                <a:latin typeface="Clarendon" panose="02040604040505020204" pitchFamily="18" charset="0"/>
              </a:rPr>
              <a:t>	}</a:t>
            </a:r>
          </a:p>
          <a:p>
            <a:pPr algn="l" defTabSz="432000" rtl="0"/>
            <a:r>
              <a:rPr lang="en-US" dirty="0">
                <a:solidFill>
                  <a:schemeClr val="bg1"/>
                </a:solidFill>
                <a:latin typeface="Clarendon" panose="02040604040505020204" pitchFamily="18" charset="0"/>
              </a:rPr>
              <a:t>}</a:t>
            </a:r>
            <a:endParaRPr lang="he-IL" dirty="0">
              <a:solidFill>
                <a:schemeClr val="bg1"/>
              </a:solidFill>
              <a:latin typeface="Clarendon" panose="02040604040505020204" pitchFamily="18"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he-IL" b="0" i="0" u="none" strike="noStrike" cap="none" normalizeH="0" baseline="0" dirty="0">
              <a:ln>
                <a:noFill/>
              </a:ln>
              <a:solidFill>
                <a:schemeClr val="tx1"/>
              </a:solidFill>
              <a:effectLst/>
            </a:endParaRPr>
          </a:p>
        </p:txBody>
      </p:sp>
      <p:sp>
        <p:nvSpPr>
          <p:cNvPr id="26" name="מלבן מעוגל 13">
            <a:extLst>
              <a:ext uri="{FF2B5EF4-FFF2-40B4-BE49-F238E27FC236}">
                <a16:creationId xmlns:a16="http://schemas.microsoft.com/office/drawing/2014/main" id="{1DCCD909-99E1-1D5D-1DF3-A190B9704229}"/>
              </a:ext>
            </a:extLst>
          </p:cNvPr>
          <p:cNvSpPr/>
          <p:nvPr/>
        </p:nvSpPr>
        <p:spPr bwMode="auto">
          <a:xfrm>
            <a:off x="3225800" y="4167621"/>
            <a:ext cx="5168899" cy="2160240"/>
          </a:xfrm>
          <a:prstGeom prst="roundRect">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216000" tIns="45720" rIns="91440" bIns="45720" numCol="1" rtlCol="1" anchor="t" anchorCtr="0" compatLnSpc="1">
            <a:prstTxWarp prst="textNoShape">
              <a:avLst/>
            </a:prstTxWarp>
          </a:bodyPr>
          <a:lstStyle/>
          <a:p>
            <a:pPr algn="l" defTabSz="432000" rtl="0"/>
            <a:r>
              <a:rPr lang="en-US" dirty="0">
                <a:solidFill>
                  <a:schemeClr val="bg1"/>
                </a:solidFill>
                <a:latin typeface="Clarendon" panose="02040604040505020204" pitchFamily="18" charset="0"/>
              </a:rPr>
              <a:t>public static void sum</a:t>
            </a:r>
            <a:r>
              <a:rPr lang="en-US" sz="4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Digits (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n )</a:t>
            </a:r>
          </a:p>
          <a:p>
            <a:pPr algn="l" defTabSz="432000" rtl="0"/>
            <a:r>
              <a:rPr lang="en-US" dirty="0">
                <a:solidFill>
                  <a:schemeClr val="bg1"/>
                </a:solidFill>
                <a:latin typeface="Clarendon" panose="02040604040505020204" pitchFamily="18" charset="0"/>
              </a:rPr>
              <a:t>{	</a:t>
            </a:r>
            <a:r>
              <a:rPr lang="en-US" sz="1600" b="1" dirty="0">
                <a:solidFill>
                  <a:srgbClr val="66FF99"/>
                </a:solidFill>
                <a:latin typeface="David" panose="020E0502060401010101" pitchFamily="34" charset="-79"/>
                <a:ea typeface="+mj-ea"/>
                <a:cs typeface="David" panose="020E0502060401010101" pitchFamily="34" charset="-79"/>
              </a:rPr>
              <a:t>//  </a:t>
            </a:r>
            <a:r>
              <a:rPr lang="he-IL" sz="1600" b="1" dirty="0">
                <a:solidFill>
                  <a:srgbClr val="66FF99"/>
                </a:solidFill>
                <a:latin typeface="David" panose="020E0502060401010101" pitchFamily="34" charset="-79"/>
                <a:ea typeface="+mj-ea"/>
                <a:cs typeface="David" panose="020E0502060401010101" pitchFamily="34" charset="-79"/>
              </a:rPr>
              <a:t>הפעולה מקבלת מספר ומחזירה את  סכום ספרותיו</a:t>
            </a:r>
          </a:p>
          <a:p>
            <a:pPr algn="l" defTabSz="432000" rtl="0"/>
            <a:r>
              <a:rPr lang="en-US" dirty="0">
                <a:solidFill>
                  <a:schemeClr val="bg1"/>
                </a:solidFill>
                <a:latin typeface="Clarendon" panose="02040604040505020204" pitchFamily="18" charset="0"/>
              </a:rPr>
              <a:t>	</a:t>
            </a:r>
            <a:r>
              <a:rPr lang="en-US" dirty="0" err="1">
                <a:solidFill>
                  <a:schemeClr val="bg1"/>
                </a:solidFill>
                <a:latin typeface="Clarendon" panose="02040604040505020204" pitchFamily="18" charset="0"/>
              </a:rPr>
              <a:t>int</a:t>
            </a:r>
            <a:r>
              <a:rPr lang="en-US" dirty="0">
                <a:solidFill>
                  <a:schemeClr val="bg1"/>
                </a:solidFill>
                <a:latin typeface="Clarendon" panose="02040604040505020204" pitchFamily="18" charset="0"/>
              </a:rPr>
              <a:t>  sum = 0 ;</a:t>
            </a:r>
            <a:endParaRPr lang="he-IL" b="1" dirty="0">
              <a:solidFill>
                <a:srgbClr val="92D050"/>
              </a:solidFill>
              <a:latin typeface="David" panose="020E0502060401010101" pitchFamily="34" charset="-79"/>
              <a:cs typeface="David" panose="020E0502060401010101" pitchFamily="34" charset="-79"/>
            </a:endParaRPr>
          </a:p>
          <a:p>
            <a:pPr algn="l" defTabSz="432000" rtl="0"/>
            <a:r>
              <a:rPr lang="en-US" dirty="0">
                <a:solidFill>
                  <a:schemeClr val="bg1"/>
                </a:solidFill>
                <a:latin typeface="Clarendon" panose="02040604040505020204" pitchFamily="18" charset="0"/>
              </a:rPr>
              <a:t>	while ( n != 0 ) {</a:t>
            </a:r>
          </a:p>
          <a:p>
            <a:pPr algn="l" defTabSz="432000" rtl="0"/>
            <a:r>
              <a:rPr lang="en-US" dirty="0">
                <a:solidFill>
                  <a:schemeClr val="bg1"/>
                </a:solidFill>
                <a:latin typeface="Clarendon" panose="02040604040505020204" pitchFamily="18" charset="0"/>
              </a:rPr>
              <a:t>		sum = sum + n</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10</a:t>
            </a:r>
            <a:r>
              <a:rPr lang="en-US" sz="1000" dirty="0">
                <a:solidFill>
                  <a:schemeClr val="bg1"/>
                </a:solidFill>
                <a:latin typeface="Clarendon" panose="02040604040505020204" pitchFamily="18" charset="0"/>
              </a:rPr>
              <a:t> </a:t>
            </a:r>
            <a:r>
              <a:rPr lang="en-US" dirty="0">
                <a:solidFill>
                  <a:schemeClr val="bg1"/>
                </a:solidFill>
                <a:latin typeface="Clarendon" panose="02040604040505020204" pitchFamily="18" charset="0"/>
              </a:rPr>
              <a:t>;</a:t>
            </a:r>
          </a:p>
          <a:p>
            <a:pPr algn="l" defTabSz="432000" rtl="0"/>
            <a:r>
              <a:rPr lang="en-US" dirty="0">
                <a:solidFill>
                  <a:schemeClr val="bg1"/>
                </a:solidFill>
                <a:latin typeface="Clarendon" panose="02040604040505020204" pitchFamily="18" charset="0"/>
              </a:rPr>
              <a:t>		n = n / 10 ;</a:t>
            </a:r>
          </a:p>
          <a:p>
            <a:pPr algn="l" defTabSz="432000" rtl="0"/>
            <a:r>
              <a:rPr lang="en-US" dirty="0">
                <a:solidFill>
                  <a:schemeClr val="bg1"/>
                </a:solidFill>
                <a:latin typeface="Clarendon" panose="02040604040505020204" pitchFamily="18" charset="0"/>
              </a:rPr>
              <a:t>	}</a:t>
            </a:r>
          </a:p>
          <a:p>
            <a:pPr algn="l" defTabSz="432000" rtl="0"/>
            <a:r>
              <a:rPr lang="en-US" dirty="0">
                <a:solidFill>
                  <a:schemeClr val="bg1"/>
                </a:solidFill>
                <a:latin typeface="Clarendon" panose="02040604040505020204" pitchFamily="18" charset="0"/>
              </a:rPr>
              <a:t>	return  sum ;</a:t>
            </a:r>
          </a:p>
          <a:p>
            <a:pPr algn="l" defTabSz="432000" rtl="0"/>
            <a:r>
              <a:rPr lang="en-US" dirty="0">
                <a:solidFill>
                  <a:schemeClr val="bg1"/>
                </a:solidFill>
                <a:latin typeface="Clarendon" panose="02040604040505020204" pitchFamily="18" charset="0"/>
              </a:rPr>
              <a:t>}</a:t>
            </a:r>
            <a:endParaRPr lang="he-IL" dirty="0">
              <a:solidFill>
                <a:schemeClr val="bg1"/>
              </a:solidFill>
              <a:latin typeface="Clarendon" panose="02040604040505020204" pitchFamily="18" charset="0"/>
            </a:endParaRPr>
          </a:p>
        </p:txBody>
      </p:sp>
      <p:sp>
        <p:nvSpPr>
          <p:cNvPr id="27" name="Rectangle 110">
            <a:extLst>
              <a:ext uri="{FF2B5EF4-FFF2-40B4-BE49-F238E27FC236}">
                <a16:creationId xmlns:a16="http://schemas.microsoft.com/office/drawing/2014/main" id="{6A1BD147-5B57-6C1D-3D8B-0E72B7951CBF}"/>
              </a:ext>
            </a:extLst>
          </p:cNvPr>
          <p:cNvSpPr txBox="1">
            <a:spLocks noChangeArrowheads="1"/>
          </p:cNvSpPr>
          <p:nvPr/>
        </p:nvSpPr>
        <p:spPr bwMode="auto">
          <a:xfrm>
            <a:off x="7790568" y="1673768"/>
            <a:ext cx="4087376"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r" rtl="1"/>
            <a:r>
              <a:rPr lang="he-IL" altLang="he-IL" sz="1400" b="1" dirty="0">
                <a:solidFill>
                  <a:schemeClr val="tx1"/>
                </a:solidFill>
                <a:latin typeface="David" panose="020E0502060401010101" pitchFamily="34" charset="-79"/>
                <a:cs typeface="David" panose="020E0502060401010101" pitchFamily="34" charset="-79"/>
              </a:rPr>
              <a:t>סוגי תבניות:</a:t>
            </a:r>
          </a:p>
          <a:p>
            <a:pPr algn="r" rtl="1"/>
            <a:r>
              <a:rPr lang="he-IL" sz="1400" b="1" dirty="0">
                <a:solidFill>
                  <a:schemeClr val="tx1"/>
                </a:solidFill>
                <a:latin typeface="David" panose="020E0502060401010101" pitchFamily="34" charset="-79"/>
                <a:cs typeface="David" panose="020E0502060401010101" pitchFamily="34" charset="-79"/>
              </a:rPr>
              <a:t>אלגוריתמית </a:t>
            </a:r>
            <a:r>
              <a:rPr lang="he-IL" sz="1400" b="1" dirty="0" err="1">
                <a:solidFill>
                  <a:schemeClr val="tx1"/>
                </a:solidFill>
                <a:latin typeface="David" panose="020E0502060401010101" pitchFamily="34" charset="-79"/>
                <a:cs typeface="David" panose="020E0502060401010101" pitchFamily="34" charset="-79"/>
              </a:rPr>
              <a:t>איטרטיבית</a:t>
            </a:r>
            <a:r>
              <a:rPr lang="he-IL" altLang="he-IL" sz="1400" b="1" dirty="0">
                <a:solidFill>
                  <a:schemeClr val="tx1"/>
                </a:solidFill>
                <a:latin typeface="David" panose="020E0502060401010101" pitchFamily="34" charset="-79"/>
                <a:cs typeface="David" panose="020E0502060401010101" pitchFamily="34" charset="-79"/>
              </a:rPr>
              <a:t>: הדפסה, פירוק מספר לספרות</a:t>
            </a:r>
          </a:p>
          <a:p>
            <a:pPr algn="r" rtl="1"/>
            <a:r>
              <a:rPr lang="he-IL" altLang="he-IL" sz="1400" b="1" dirty="0">
                <a:solidFill>
                  <a:schemeClr val="tx1"/>
                </a:solidFill>
                <a:latin typeface="David" panose="020E0502060401010101" pitchFamily="34" charset="-79"/>
                <a:cs typeface="David" panose="020E0502060401010101" pitchFamily="34" charset="-79"/>
              </a:rPr>
              <a:t>מבנה: </a:t>
            </a:r>
            <a:r>
              <a:rPr lang="he-IL" sz="1400" b="1" dirty="0">
                <a:solidFill>
                  <a:schemeClr val="tx1"/>
                </a:solidFill>
                <a:latin typeface="David" panose="020E0502060401010101" pitchFamily="34" charset="-79"/>
                <a:cs typeface="David" panose="020E0502060401010101" pitchFamily="34" charset="-79"/>
              </a:rPr>
              <a:t>טיפוס יסוד</a:t>
            </a:r>
            <a:endParaRPr lang="es-ES" altLang="he-IL" sz="1400" b="1" dirty="0">
              <a:solidFill>
                <a:schemeClr val="tx1"/>
              </a:solidFill>
              <a:latin typeface="David" panose="020E0502060401010101" pitchFamily="34" charset="-79"/>
              <a:cs typeface="David" panose="020E0502060401010101" pitchFamily="34" charset="-79"/>
            </a:endParaRPr>
          </a:p>
        </p:txBody>
      </p:sp>
      <p:sp>
        <p:nvSpPr>
          <p:cNvPr id="28" name="Rectangle 110">
            <a:extLst>
              <a:ext uri="{FF2B5EF4-FFF2-40B4-BE49-F238E27FC236}">
                <a16:creationId xmlns:a16="http://schemas.microsoft.com/office/drawing/2014/main" id="{76F908B0-B274-C662-082B-91D783304528}"/>
              </a:ext>
            </a:extLst>
          </p:cNvPr>
          <p:cNvSpPr txBox="1">
            <a:spLocks noChangeArrowheads="1"/>
          </p:cNvSpPr>
          <p:nvPr/>
        </p:nvSpPr>
        <p:spPr bwMode="auto">
          <a:xfrm>
            <a:off x="251148" y="1747292"/>
            <a:ext cx="2376264"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r" rtl="1"/>
            <a:r>
              <a:rPr lang="he-IL" altLang="he-IL" sz="1400" b="1" dirty="0">
                <a:solidFill>
                  <a:schemeClr val="tx1"/>
                </a:solidFill>
                <a:latin typeface="David" panose="020E0502060401010101" pitchFamily="34" charset="-79"/>
                <a:cs typeface="David" panose="020E0502060401010101" pitchFamily="34" charset="-79"/>
              </a:rPr>
              <a:t>סוגי תבניות:</a:t>
            </a:r>
          </a:p>
          <a:p>
            <a:pPr algn="r" rtl="1"/>
            <a:r>
              <a:rPr lang="he-IL" sz="1400" b="1" dirty="0">
                <a:solidFill>
                  <a:schemeClr val="tx1"/>
                </a:solidFill>
                <a:latin typeface="David" panose="020E0502060401010101" pitchFamily="34" charset="-79"/>
                <a:cs typeface="David" panose="020E0502060401010101" pitchFamily="34" charset="-79"/>
              </a:rPr>
              <a:t>אלגוריתמית </a:t>
            </a:r>
            <a:r>
              <a:rPr lang="he-IL" sz="1400" b="1" dirty="0" err="1">
                <a:solidFill>
                  <a:schemeClr val="tx1"/>
                </a:solidFill>
                <a:latin typeface="David" panose="020E0502060401010101" pitchFamily="34" charset="-79"/>
                <a:cs typeface="David" panose="020E0502060401010101" pitchFamily="34" charset="-79"/>
              </a:rPr>
              <a:t>איטרטיבית</a:t>
            </a:r>
            <a:r>
              <a:rPr lang="he-IL" altLang="he-IL" sz="1400" b="1" dirty="0">
                <a:solidFill>
                  <a:schemeClr val="tx1"/>
                </a:solidFill>
                <a:latin typeface="David" panose="020E0502060401010101" pitchFamily="34" charset="-79"/>
                <a:cs typeface="David" panose="020E0502060401010101" pitchFamily="34" charset="-79"/>
              </a:rPr>
              <a:t>: </a:t>
            </a:r>
            <a:r>
              <a:rPr lang="he-IL" altLang="he-IL" sz="1400" b="1" dirty="0" err="1">
                <a:solidFill>
                  <a:schemeClr val="tx1"/>
                </a:solidFill>
                <a:latin typeface="David" panose="020E0502060401010101" pitchFamily="34" charset="-79"/>
                <a:cs typeface="David" panose="020E0502060401010101" pitchFamily="34" charset="-79"/>
              </a:rPr>
              <a:t>סכימה</a:t>
            </a:r>
            <a:endParaRPr lang="he-IL" altLang="he-IL" sz="1400" b="1" dirty="0">
              <a:solidFill>
                <a:schemeClr val="tx1"/>
              </a:solidFill>
              <a:latin typeface="David" panose="020E0502060401010101" pitchFamily="34" charset="-79"/>
              <a:cs typeface="David" panose="020E0502060401010101" pitchFamily="34" charset="-79"/>
            </a:endParaRPr>
          </a:p>
          <a:p>
            <a:pPr algn="r" rtl="1"/>
            <a:r>
              <a:rPr lang="he-IL" altLang="he-IL" sz="1400" b="1" dirty="0">
                <a:solidFill>
                  <a:schemeClr val="tx1"/>
                </a:solidFill>
                <a:latin typeface="David" panose="020E0502060401010101" pitchFamily="34" charset="-79"/>
                <a:cs typeface="David" panose="020E0502060401010101" pitchFamily="34" charset="-79"/>
              </a:rPr>
              <a:t>מבנה: מערך חד-</a:t>
            </a:r>
            <a:r>
              <a:rPr lang="he-IL" altLang="he-IL" sz="1400" b="1" dirty="0" err="1">
                <a:solidFill>
                  <a:schemeClr val="tx1"/>
                </a:solidFill>
                <a:latin typeface="David" panose="020E0502060401010101" pitchFamily="34" charset="-79"/>
                <a:cs typeface="David" panose="020E0502060401010101" pitchFamily="34" charset="-79"/>
              </a:rPr>
              <a:t>מימדי</a:t>
            </a:r>
            <a:endParaRPr lang="es-ES" altLang="he-IL" sz="1400" b="1" dirty="0">
              <a:solidFill>
                <a:schemeClr val="tx1"/>
              </a:solidFill>
              <a:latin typeface="David" panose="020E0502060401010101" pitchFamily="34" charset="-79"/>
              <a:cs typeface="David" panose="020E0502060401010101" pitchFamily="34" charset="-79"/>
            </a:endParaRPr>
          </a:p>
        </p:txBody>
      </p:sp>
      <p:sp>
        <p:nvSpPr>
          <p:cNvPr id="29" name="Rectangle 110">
            <a:extLst>
              <a:ext uri="{FF2B5EF4-FFF2-40B4-BE49-F238E27FC236}">
                <a16:creationId xmlns:a16="http://schemas.microsoft.com/office/drawing/2014/main" id="{9464F56C-9320-4CB7-6D09-9A3601DF0A1F}"/>
              </a:ext>
            </a:extLst>
          </p:cNvPr>
          <p:cNvSpPr txBox="1">
            <a:spLocks noChangeArrowheads="1"/>
          </p:cNvSpPr>
          <p:nvPr/>
        </p:nvSpPr>
        <p:spPr bwMode="auto">
          <a:xfrm>
            <a:off x="6487084" y="6100241"/>
            <a:ext cx="446376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r" rtl="1"/>
            <a:r>
              <a:rPr lang="he-IL" altLang="he-IL" sz="1400" b="1" dirty="0">
                <a:solidFill>
                  <a:schemeClr val="tx1"/>
                </a:solidFill>
                <a:latin typeface="David" panose="020E0502060401010101" pitchFamily="34" charset="-79"/>
                <a:cs typeface="David" panose="020E0502060401010101" pitchFamily="34" charset="-79"/>
              </a:rPr>
              <a:t>סוגי תבניות:</a:t>
            </a:r>
          </a:p>
          <a:p>
            <a:pPr algn="r" rtl="1"/>
            <a:r>
              <a:rPr lang="he-IL" sz="1400" b="1" dirty="0">
                <a:solidFill>
                  <a:schemeClr val="tx1"/>
                </a:solidFill>
                <a:latin typeface="David" panose="020E0502060401010101" pitchFamily="34" charset="-79"/>
                <a:cs typeface="David" panose="020E0502060401010101" pitchFamily="34" charset="-79"/>
              </a:rPr>
              <a:t>אלגוריתמית </a:t>
            </a:r>
            <a:r>
              <a:rPr lang="he-IL" sz="1400" b="1" dirty="0" err="1">
                <a:solidFill>
                  <a:schemeClr val="tx1"/>
                </a:solidFill>
                <a:latin typeface="David" panose="020E0502060401010101" pitchFamily="34" charset="-79"/>
                <a:cs typeface="David" panose="020E0502060401010101" pitchFamily="34" charset="-79"/>
              </a:rPr>
              <a:t>איטרטיבית</a:t>
            </a:r>
            <a:r>
              <a:rPr lang="he-IL" altLang="he-IL" sz="1400" b="1" dirty="0">
                <a:solidFill>
                  <a:schemeClr val="tx1"/>
                </a:solidFill>
                <a:latin typeface="David" panose="020E0502060401010101" pitchFamily="34" charset="-79"/>
                <a:cs typeface="David" panose="020E0502060401010101" pitchFamily="34" charset="-79"/>
              </a:rPr>
              <a:t>: </a:t>
            </a:r>
            <a:r>
              <a:rPr lang="he-IL" altLang="he-IL" sz="1400" b="1" dirty="0" err="1">
                <a:solidFill>
                  <a:schemeClr val="tx1"/>
                </a:solidFill>
                <a:latin typeface="David" panose="020E0502060401010101" pitchFamily="34" charset="-79"/>
                <a:cs typeface="David" panose="020E0502060401010101" pitchFamily="34" charset="-79"/>
              </a:rPr>
              <a:t>סכימה</a:t>
            </a:r>
            <a:r>
              <a:rPr lang="he-IL" altLang="he-IL" sz="1400" b="1" dirty="0">
                <a:solidFill>
                  <a:schemeClr val="tx1"/>
                </a:solidFill>
                <a:latin typeface="David" panose="020E0502060401010101" pitchFamily="34" charset="-79"/>
                <a:cs typeface="David" panose="020E0502060401010101" pitchFamily="34" charset="-79"/>
              </a:rPr>
              <a:t>, פירוק מספר לספרות</a:t>
            </a:r>
          </a:p>
          <a:p>
            <a:pPr algn="r" rtl="1"/>
            <a:r>
              <a:rPr lang="he-IL" altLang="he-IL" sz="1400" b="1" dirty="0">
                <a:solidFill>
                  <a:schemeClr val="tx1"/>
                </a:solidFill>
                <a:latin typeface="David" panose="020E0502060401010101" pitchFamily="34" charset="-79"/>
                <a:cs typeface="David" panose="020E0502060401010101" pitchFamily="34" charset="-79"/>
              </a:rPr>
              <a:t>מבנה: </a:t>
            </a:r>
            <a:r>
              <a:rPr lang="he-IL" sz="1400" b="1" dirty="0">
                <a:solidFill>
                  <a:schemeClr val="tx1"/>
                </a:solidFill>
                <a:latin typeface="David" panose="020E0502060401010101" pitchFamily="34" charset="-79"/>
                <a:cs typeface="David" panose="020E0502060401010101" pitchFamily="34" charset="-79"/>
              </a:rPr>
              <a:t>טיפוס יסוד</a:t>
            </a:r>
            <a:endParaRPr lang="es-ES" altLang="he-IL" sz="1400" b="1" dirty="0">
              <a:solidFill>
                <a:schemeClr val="tx1"/>
              </a:solidFill>
              <a:latin typeface="David" panose="020E0502060401010101" pitchFamily="34" charset="-79"/>
              <a:cs typeface="David" panose="020E0502060401010101" pitchFamily="34" charset="-79"/>
            </a:endParaRPr>
          </a:p>
        </p:txBody>
      </p:sp>
      <p:sp>
        <p:nvSpPr>
          <p:cNvPr id="30" name="Rectangle 110">
            <a:extLst>
              <a:ext uri="{FF2B5EF4-FFF2-40B4-BE49-F238E27FC236}">
                <a16:creationId xmlns:a16="http://schemas.microsoft.com/office/drawing/2014/main" id="{452A97AB-D7F9-6838-A630-061DEDC40A74}"/>
              </a:ext>
            </a:extLst>
          </p:cNvPr>
          <p:cNvSpPr txBox="1">
            <a:spLocks noChangeArrowheads="1"/>
          </p:cNvSpPr>
          <p:nvPr/>
        </p:nvSpPr>
        <p:spPr bwMode="auto">
          <a:xfrm>
            <a:off x="1603280" y="713589"/>
            <a:ext cx="2495612"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r" rtl="1"/>
            <a:r>
              <a:rPr lang="he-IL" altLang="he-IL" sz="1400" b="1" dirty="0">
                <a:solidFill>
                  <a:schemeClr val="tx1"/>
                </a:solidFill>
                <a:latin typeface="David" panose="020E0502060401010101" pitchFamily="34" charset="-79"/>
                <a:cs typeface="David" panose="020E0502060401010101" pitchFamily="34" charset="-79"/>
              </a:rPr>
              <a:t>סוגי תבניות:</a:t>
            </a:r>
          </a:p>
          <a:p>
            <a:pPr algn="r" rtl="1"/>
            <a:r>
              <a:rPr lang="he-IL" sz="1400" b="1" dirty="0">
                <a:solidFill>
                  <a:schemeClr val="tx1"/>
                </a:solidFill>
                <a:latin typeface="David" panose="020E0502060401010101" pitchFamily="34" charset="-79"/>
                <a:cs typeface="David" panose="020E0502060401010101" pitchFamily="34" charset="-79"/>
              </a:rPr>
              <a:t>אלגוריתמית </a:t>
            </a:r>
            <a:r>
              <a:rPr lang="he-IL" sz="1400" b="1" dirty="0" err="1">
                <a:solidFill>
                  <a:schemeClr val="tx1"/>
                </a:solidFill>
                <a:latin typeface="David" panose="020E0502060401010101" pitchFamily="34" charset="-79"/>
                <a:cs typeface="David" panose="020E0502060401010101" pitchFamily="34" charset="-79"/>
              </a:rPr>
              <a:t>איטרטיבית</a:t>
            </a:r>
            <a:r>
              <a:rPr lang="he-IL" altLang="he-IL" sz="1400" b="1" dirty="0">
                <a:solidFill>
                  <a:schemeClr val="tx1"/>
                </a:solidFill>
                <a:latin typeface="David" panose="020E0502060401010101" pitchFamily="34" charset="-79"/>
                <a:cs typeface="David" panose="020E0502060401010101" pitchFamily="34" charset="-79"/>
              </a:rPr>
              <a:t>: הדפסה</a:t>
            </a:r>
          </a:p>
          <a:p>
            <a:pPr algn="r" rtl="1"/>
            <a:r>
              <a:rPr lang="he-IL" altLang="he-IL" sz="1400" b="1" dirty="0">
                <a:solidFill>
                  <a:schemeClr val="tx1"/>
                </a:solidFill>
                <a:latin typeface="David" panose="020E0502060401010101" pitchFamily="34" charset="-79"/>
                <a:cs typeface="David" panose="020E0502060401010101" pitchFamily="34" charset="-79"/>
              </a:rPr>
              <a:t>מבנה: מערך חד-</a:t>
            </a:r>
            <a:r>
              <a:rPr lang="he-IL" altLang="he-IL" sz="1400" b="1" dirty="0" err="1">
                <a:solidFill>
                  <a:schemeClr val="tx1"/>
                </a:solidFill>
                <a:latin typeface="David" panose="020E0502060401010101" pitchFamily="34" charset="-79"/>
                <a:cs typeface="David" panose="020E0502060401010101" pitchFamily="34" charset="-79"/>
              </a:rPr>
              <a:t>מימדי</a:t>
            </a:r>
            <a:endParaRPr lang="es-ES" altLang="he-IL" sz="1400" b="1" dirty="0">
              <a:solidFill>
                <a:schemeClr val="tx1"/>
              </a:solidFill>
              <a:latin typeface="David" panose="020E0502060401010101" pitchFamily="34" charset="-79"/>
              <a:cs typeface="David" panose="020E0502060401010101" pitchFamily="34" charset="-79"/>
            </a:endParaRPr>
          </a:p>
        </p:txBody>
      </p:sp>
      <p:sp>
        <p:nvSpPr>
          <p:cNvPr id="31" name="Rectangle 110">
            <a:extLst>
              <a:ext uri="{FF2B5EF4-FFF2-40B4-BE49-F238E27FC236}">
                <a16:creationId xmlns:a16="http://schemas.microsoft.com/office/drawing/2014/main" id="{F0C2D1B9-32E5-12A5-27CD-CCAF880C3BE5}"/>
              </a:ext>
            </a:extLst>
          </p:cNvPr>
          <p:cNvSpPr txBox="1">
            <a:spLocks noChangeArrowheads="1"/>
          </p:cNvSpPr>
          <p:nvPr/>
        </p:nvSpPr>
        <p:spPr bwMode="auto">
          <a:xfrm>
            <a:off x="4353636" y="966503"/>
            <a:ext cx="3312368"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sz="2400" b="1" dirty="0">
                <a:solidFill>
                  <a:srgbClr val="0070C0"/>
                </a:solidFill>
                <a:latin typeface="David" panose="020E0502060401010101" pitchFamily="34" charset="-79"/>
                <a:cs typeface="David" panose="020E0502060401010101" pitchFamily="34" charset="-79"/>
              </a:rPr>
              <a:t>שילוב מס' 1</a:t>
            </a:r>
            <a:endParaRPr lang="es-ES" altLang="he-IL" sz="2400" b="1" dirty="0">
              <a:solidFill>
                <a:srgbClr val="0070C0"/>
              </a:solidFill>
              <a:latin typeface="David" panose="020E0502060401010101" pitchFamily="34" charset="-79"/>
              <a:cs typeface="David" panose="020E0502060401010101" pitchFamily="34" charset="-79"/>
            </a:endParaRPr>
          </a:p>
        </p:txBody>
      </p:sp>
      <p:sp>
        <p:nvSpPr>
          <p:cNvPr id="32" name="Rectangle 110">
            <a:extLst>
              <a:ext uri="{FF2B5EF4-FFF2-40B4-BE49-F238E27FC236}">
                <a16:creationId xmlns:a16="http://schemas.microsoft.com/office/drawing/2014/main" id="{62AE0F61-0C87-2226-FA27-E0B421D038D5}"/>
              </a:ext>
            </a:extLst>
          </p:cNvPr>
          <p:cNvSpPr txBox="1">
            <a:spLocks noChangeArrowheads="1"/>
          </p:cNvSpPr>
          <p:nvPr/>
        </p:nvSpPr>
        <p:spPr bwMode="auto">
          <a:xfrm>
            <a:off x="4439816" y="6347048"/>
            <a:ext cx="3312368"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60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r>
              <a:rPr lang="he-IL" altLang="he-IL" sz="2400" b="1" dirty="0">
                <a:solidFill>
                  <a:srgbClr val="0070C0"/>
                </a:solidFill>
                <a:latin typeface="David" panose="020E0502060401010101" pitchFamily="34" charset="-79"/>
                <a:cs typeface="David" panose="020E0502060401010101" pitchFamily="34" charset="-79"/>
              </a:rPr>
              <a:t>שילוב מס' 2</a:t>
            </a:r>
            <a:endParaRPr lang="es-ES" altLang="he-IL" sz="2400" b="1" dirty="0">
              <a:solidFill>
                <a:srgbClr val="0070C0"/>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99355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23"/>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2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2"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2"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31"/>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25"/>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3" grpId="2" animBg="1"/>
      <p:bldP spid="24" grpId="0" animBg="1"/>
      <p:bldP spid="25" grpId="0" animBg="1"/>
      <p:bldP spid="25" grpId="1" animBg="1"/>
      <p:bldP spid="26" grpId="0" animBg="1"/>
      <p:bldP spid="27" grpId="0"/>
      <p:bldP spid="27" grpId="1"/>
      <p:bldP spid="27" grpId="2"/>
      <p:bldP spid="28" grpId="0"/>
      <p:bldP spid="29" grpId="0"/>
      <p:bldP spid="30" grpId="0"/>
      <p:bldP spid="30" grpId="1"/>
      <p:bldP spid="31" grpId="0"/>
      <p:bldP spid="31" grpId="1"/>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5E78-1DE2-B2F7-17B2-71319B102649}"/>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4D6E0F67-2F70-6C08-C4CF-849FE6FC558B}"/>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a:t>
            </a:r>
          </a:p>
        </p:txBody>
      </p:sp>
      <p:sp>
        <p:nvSpPr>
          <p:cNvPr id="5" name="תיבת טקסט 4">
            <a:extLst>
              <a:ext uri="{FF2B5EF4-FFF2-40B4-BE49-F238E27FC236}">
                <a16:creationId xmlns:a16="http://schemas.microsoft.com/office/drawing/2014/main" id="{84DFB118-8FAE-A57E-9DCC-A3E5F1B82AC7}"/>
              </a:ext>
            </a:extLst>
          </p:cNvPr>
          <p:cNvSpPr txBox="1"/>
          <p:nvPr/>
        </p:nvSpPr>
        <p:spPr>
          <a:xfrm>
            <a:off x="610966" y="1100868"/>
            <a:ext cx="11297872" cy="1569660"/>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מבקשת להתחבר להרצאה הראשונה של דר' תומר סימון.</a:t>
            </a:r>
            <a:br>
              <a:rPr lang="en-US" sz="3200" b="1" dirty="0">
                <a:latin typeface="David" panose="020E0502060401010101" pitchFamily="34" charset="-79"/>
                <a:cs typeface="David" panose="020E0502060401010101" pitchFamily="34" charset="-79"/>
              </a:rPr>
            </a:br>
            <a:r>
              <a:rPr lang="he-IL" sz="3200" b="1" dirty="0">
                <a:latin typeface="David" panose="020E0502060401010101" pitchFamily="34" charset="-79"/>
                <a:cs typeface="David" panose="020E0502060401010101" pitchFamily="34" charset="-79"/>
              </a:rPr>
              <a:t>עם הציטוט של ג'ון </a:t>
            </a:r>
            <a:r>
              <a:rPr lang="he-IL" sz="3200" b="1" dirty="0" err="1">
                <a:latin typeface="David" panose="020E0502060401010101" pitchFamily="34" charset="-79"/>
                <a:cs typeface="David" panose="020E0502060401010101" pitchFamily="34" charset="-79"/>
              </a:rPr>
              <a:t>קבט</a:t>
            </a:r>
            <a:r>
              <a:rPr lang="he-IL" sz="3200" b="1" dirty="0">
                <a:latin typeface="David" panose="020E0502060401010101" pitchFamily="34" charset="-79"/>
                <a:cs typeface="David" panose="020E0502060401010101" pitchFamily="34" charset="-79"/>
              </a:rPr>
              <a:t>-זין</a:t>
            </a:r>
          </a:p>
          <a:p>
            <a:r>
              <a:rPr lang="he-IL" sz="3200" dirty="0">
                <a:latin typeface="David" panose="020E0502060401010101" pitchFamily="34" charset="-79"/>
                <a:cs typeface="David" panose="020E0502060401010101" pitchFamily="34" charset="-79"/>
              </a:rPr>
              <a:t>במקום להתחיל מיד במשימת האלגוריתם:</a:t>
            </a:r>
          </a:p>
        </p:txBody>
      </p:sp>
      <p:sp>
        <p:nvSpPr>
          <p:cNvPr id="2" name="תיבת טקסט 1">
            <a:extLst>
              <a:ext uri="{FF2B5EF4-FFF2-40B4-BE49-F238E27FC236}">
                <a16:creationId xmlns:a16="http://schemas.microsoft.com/office/drawing/2014/main" id="{017DC943-53C7-4AB4-1112-6E0CC182BB04}"/>
              </a:ext>
            </a:extLst>
          </p:cNvPr>
          <p:cNvSpPr txBox="1"/>
          <p:nvPr/>
        </p:nvSpPr>
        <p:spPr>
          <a:xfrm>
            <a:off x="283162" y="2563350"/>
            <a:ext cx="10970068" cy="1077218"/>
          </a:xfrm>
          <a:prstGeom prst="rect">
            <a:avLst/>
          </a:prstGeom>
          <a:noFill/>
        </p:spPr>
        <p:txBody>
          <a:bodyPr wrap="square">
            <a:spAutoFit/>
          </a:bodyPr>
          <a:lstStyle/>
          <a:p>
            <a:pPr algn="l" rtl="0"/>
            <a:r>
              <a:rPr lang="he-IL" sz="3200" b="1" dirty="0" err="1">
                <a:latin typeface="David" panose="020E0502060401010101" pitchFamily="34" charset="-79"/>
                <a:cs typeface="David" panose="020E0502060401010101" pitchFamily="34" charset="-79"/>
              </a:rPr>
              <a:t>You</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can't</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stop</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the</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waves</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but</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you</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can</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learn</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to</a:t>
            </a:r>
            <a:r>
              <a:rPr lang="he-IL" sz="3200" b="1" dirty="0">
                <a:latin typeface="David" panose="020E0502060401010101" pitchFamily="34" charset="-79"/>
                <a:cs typeface="David" panose="020E0502060401010101" pitchFamily="34" charset="-79"/>
              </a:rPr>
              <a:t> </a:t>
            </a:r>
            <a:r>
              <a:rPr lang="he-IL" sz="3200" b="1" dirty="0" err="1">
                <a:latin typeface="David" panose="020E0502060401010101" pitchFamily="34" charset="-79"/>
                <a:cs typeface="David" panose="020E0502060401010101" pitchFamily="34" charset="-79"/>
              </a:rPr>
              <a:t>surf</a:t>
            </a:r>
            <a:r>
              <a:rPr lang="he-IL" sz="3200" b="1" dirty="0">
                <a:latin typeface="David" panose="020E0502060401010101" pitchFamily="34" charset="-79"/>
                <a:cs typeface="David" panose="020E0502060401010101" pitchFamily="34" charset="-79"/>
              </a:rPr>
              <a:t>."</a:t>
            </a:r>
            <a:endParaRPr lang="he-IL" sz="3200" dirty="0">
              <a:latin typeface="David" panose="020E0502060401010101" pitchFamily="34" charset="-79"/>
              <a:cs typeface="David" panose="020E0502060401010101" pitchFamily="34" charset="-79"/>
            </a:endParaRPr>
          </a:p>
          <a:p>
            <a:pPr algn="l" rtl="0"/>
            <a:r>
              <a:rPr lang="he-IL" sz="3200" i="1" dirty="0" err="1">
                <a:latin typeface="David" panose="020E0502060401010101" pitchFamily="34" charset="-79"/>
                <a:cs typeface="David" panose="020E0502060401010101" pitchFamily="34" charset="-79"/>
              </a:rPr>
              <a:t>Jon</a:t>
            </a:r>
            <a:r>
              <a:rPr lang="he-IL" sz="3200" i="1" dirty="0">
                <a:latin typeface="David" panose="020E0502060401010101" pitchFamily="34" charset="-79"/>
                <a:cs typeface="David" panose="020E0502060401010101" pitchFamily="34" charset="-79"/>
              </a:rPr>
              <a:t> </a:t>
            </a:r>
            <a:r>
              <a:rPr lang="he-IL" sz="3200" i="1" dirty="0" err="1">
                <a:latin typeface="David" panose="020E0502060401010101" pitchFamily="34" charset="-79"/>
                <a:cs typeface="David" panose="020E0502060401010101" pitchFamily="34" charset="-79"/>
              </a:rPr>
              <a:t>Kabat-Zinn</a:t>
            </a:r>
            <a:endParaRPr lang="he-IL" sz="3200" dirty="0">
              <a:latin typeface="David" panose="020E0502060401010101" pitchFamily="34" charset="-79"/>
              <a:cs typeface="David" panose="020E0502060401010101" pitchFamily="34" charset="-79"/>
            </a:endParaRPr>
          </a:p>
        </p:txBody>
      </p:sp>
      <p:sp>
        <p:nvSpPr>
          <p:cNvPr id="3" name="תיבת טקסט 2">
            <a:extLst>
              <a:ext uri="{FF2B5EF4-FFF2-40B4-BE49-F238E27FC236}">
                <a16:creationId xmlns:a16="http://schemas.microsoft.com/office/drawing/2014/main" id="{CD3544AD-BB93-396A-2A34-EB1F5A248AA3}"/>
              </a:ext>
            </a:extLst>
          </p:cNvPr>
          <p:cNvSpPr txBox="1"/>
          <p:nvPr/>
        </p:nvSpPr>
        <p:spPr>
          <a:xfrm>
            <a:off x="764793" y="3429221"/>
            <a:ext cx="9224596" cy="3816429"/>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מהו הגל של מערכת החינוך בשנת 2026</a:t>
            </a:r>
            <a:r>
              <a:rPr lang="he-IL" sz="3200" b="1" dirty="0">
                <a:latin typeface="Times New Roman" panose="02020603050405020304" pitchFamily="18" charset="0"/>
                <a:cs typeface="Times New Roman" panose="02020603050405020304" pitchFamily="18" charset="0"/>
              </a:rPr>
              <a:t>?</a:t>
            </a:r>
            <a:endParaRPr lang="he-IL" sz="3200" dirty="0">
              <a:latin typeface="Times New Roman" panose="02020603050405020304" pitchFamily="18" charset="0"/>
              <a:cs typeface="Times New Roman" panose="02020603050405020304" pitchFamily="18" charset="0"/>
            </a:endParaRPr>
          </a:p>
          <a:p>
            <a:pPr marL="982663" indent="1165225">
              <a:buFont typeface="Wingdings" panose="05000000000000000000" pitchFamily="2" charset="2"/>
              <a:buChar char="v"/>
              <a:tabLst>
                <a:tab pos="1431925" algn="l"/>
              </a:tabLst>
            </a:pPr>
            <a:r>
              <a:rPr lang="he-IL" sz="3200" dirty="0">
                <a:latin typeface="David" panose="020E0502060401010101" pitchFamily="34" charset="-79"/>
                <a:cs typeface="David" panose="020E0502060401010101" pitchFamily="34" charset="-79"/>
              </a:rPr>
              <a:t>AI </a:t>
            </a:r>
          </a:p>
          <a:p>
            <a:pPr marL="982663" indent="1165225">
              <a:buFont typeface="Wingdings" panose="05000000000000000000" pitchFamily="2" charset="2"/>
              <a:buChar char="v"/>
              <a:tabLst>
                <a:tab pos="1431925" algn="l"/>
              </a:tabLst>
            </a:pPr>
            <a:r>
              <a:rPr lang="he-IL" sz="3200" dirty="0">
                <a:latin typeface="David" panose="020E0502060401010101" pitchFamily="34" charset="-79"/>
                <a:cs typeface="David" panose="020E0502060401010101" pitchFamily="34" charset="-79"/>
              </a:rPr>
              <a:t>קצב השינוי </a:t>
            </a:r>
          </a:p>
          <a:p>
            <a:pPr marL="982663" indent="1165225">
              <a:buFont typeface="Wingdings" panose="05000000000000000000" pitchFamily="2" charset="2"/>
              <a:buChar char="v"/>
              <a:tabLst>
                <a:tab pos="1431925" algn="l"/>
              </a:tabLst>
            </a:pPr>
            <a:r>
              <a:rPr lang="he-IL" sz="3200" dirty="0">
                <a:latin typeface="David" panose="020E0502060401010101" pitchFamily="34" charset="-79"/>
                <a:cs typeface="David" panose="020E0502060401010101" pitchFamily="34" charset="-79"/>
              </a:rPr>
              <a:t>בעיות שלא הכרנו </a:t>
            </a:r>
          </a:p>
          <a:p>
            <a:pPr marL="982663" indent="1165225">
              <a:buFont typeface="Wingdings" panose="05000000000000000000" pitchFamily="2" charset="2"/>
              <a:buChar char="v"/>
              <a:tabLst>
                <a:tab pos="1431925" algn="l"/>
              </a:tabLst>
            </a:pPr>
            <a:r>
              <a:rPr lang="he-IL" sz="3200" dirty="0">
                <a:latin typeface="David" panose="020E0502060401010101" pitchFamily="34" charset="-79"/>
                <a:cs typeface="David" panose="020E0502060401010101" pitchFamily="34" charset="-79"/>
              </a:rPr>
              <a:t>ידע שממשיך להשתנות </a:t>
            </a:r>
          </a:p>
          <a:p>
            <a:endParaRPr lang="he-IL" b="1" dirty="0">
              <a:latin typeface="David" panose="020E0502060401010101" pitchFamily="34" charset="-79"/>
              <a:cs typeface="David" panose="020E0502060401010101" pitchFamily="34" charset="-79"/>
            </a:endParaRPr>
          </a:p>
          <a:p>
            <a:r>
              <a:rPr lang="he-IL" sz="3200" b="1" dirty="0">
                <a:latin typeface="David" panose="020E0502060401010101" pitchFamily="34" charset="-79"/>
                <a:cs typeface="David" panose="020E0502060401010101" pitchFamily="34" charset="-79"/>
              </a:rPr>
              <a:t>		אם אי אפשר לעצור את הגל, מה עלינו ללמד</a:t>
            </a:r>
            <a:r>
              <a:rPr lang="he-IL" sz="3200" b="1" dirty="0">
                <a:latin typeface="Times New Roman" panose="02020603050405020304" pitchFamily="18" charset="0"/>
                <a:cs typeface="Times New Roman" panose="02020603050405020304" pitchFamily="18" charset="0"/>
              </a:rPr>
              <a:t>?</a:t>
            </a:r>
          </a:p>
          <a:p>
            <a:endParaRPr lang="he-IL" sz="32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71464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648929" y="0"/>
            <a:ext cx="10825316" cy="999067"/>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מבט על  –  תכנון שעורים</a:t>
            </a:r>
          </a:p>
        </p:txBody>
      </p:sp>
      <p:graphicFrame>
        <p:nvGraphicFramePr>
          <p:cNvPr id="2" name="טבלה 1">
            <a:extLst>
              <a:ext uri="{FF2B5EF4-FFF2-40B4-BE49-F238E27FC236}">
                <a16:creationId xmlns:a16="http://schemas.microsoft.com/office/drawing/2014/main" id="{CA84AABD-048B-B545-F554-6C8EDAB80F12}"/>
              </a:ext>
            </a:extLst>
          </p:cNvPr>
          <p:cNvGraphicFramePr>
            <a:graphicFrameLocks noGrp="1"/>
          </p:cNvGraphicFramePr>
          <p:nvPr>
            <p:extLst>
              <p:ext uri="{D42A27DB-BD31-4B8C-83A1-F6EECF244321}">
                <p14:modId xmlns:p14="http://schemas.microsoft.com/office/powerpoint/2010/main" val="2138142712"/>
              </p:ext>
            </p:extLst>
          </p:nvPr>
        </p:nvGraphicFramePr>
        <p:xfrm>
          <a:off x="117065" y="988484"/>
          <a:ext cx="11975693" cy="5754827"/>
        </p:xfrm>
        <a:graphic>
          <a:graphicData uri="http://schemas.openxmlformats.org/drawingml/2006/table">
            <a:tbl>
              <a:tblPr rtl="1" firstRow="1" firstCol="1" bandRow="1">
                <a:tableStyleId>{5C22544A-7EE6-4342-B048-85BDC9FD1C3A}</a:tableStyleId>
              </a:tblPr>
              <a:tblGrid>
                <a:gridCol w="1820847">
                  <a:extLst>
                    <a:ext uri="{9D8B030D-6E8A-4147-A177-3AD203B41FA5}">
                      <a16:colId xmlns:a16="http://schemas.microsoft.com/office/drawing/2014/main" val="2639747166"/>
                    </a:ext>
                  </a:extLst>
                </a:gridCol>
                <a:gridCol w="1392124">
                  <a:extLst>
                    <a:ext uri="{9D8B030D-6E8A-4147-A177-3AD203B41FA5}">
                      <a16:colId xmlns:a16="http://schemas.microsoft.com/office/drawing/2014/main" val="4170818023"/>
                    </a:ext>
                  </a:extLst>
                </a:gridCol>
                <a:gridCol w="1579589">
                  <a:extLst>
                    <a:ext uri="{9D8B030D-6E8A-4147-A177-3AD203B41FA5}">
                      <a16:colId xmlns:a16="http://schemas.microsoft.com/office/drawing/2014/main" val="2489538886"/>
                    </a:ext>
                  </a:extLst>
                </a:gridCol>
                <a:gridCol w="1308173">
                  <a:extLst>
                    <a:ext uri="{9D8B030D-6E8A-4147-A177-3AD203B41FA5}">
                      <a16:colId xmlns:a16="http://schemas.microsoft.com/office/drawing/2014/main" val="94927946"/>
                    </a:ext>
                  </a:extLst>
                </a:gridCol>
                <a:gridCol w="1381530">
                  <a:extLst>
                    <a:ext uri="{9D8B030D-6E8A-4147-A177-3AD203B41FA5}">
                      <a16:colId xmlns:a16="http://schemas.microsoft.com/office/drawing/2014/main" val="1492609307"/>
                    </a:ext>
                  </a:extLst>
                </a:gridCol>
                <a:gridCol w="1502157">
                  <a:extLst>
                    <a:ext uri="{9D8B030D-6E8A-4147-A177-3AD203B41FA5}">
                      <a16:colId xmlns:a16="http://schemas.microsoft.com/office/drawing/2014/main" val="3159001095"/>
                    </a:ext>
                  </a:extLst>
                </a:gridCol>
                <a:gridCol w="1502157">
                  <a:extLst>
                    <a:ext uri="{9D8B030D-6E8A-4147-A177-3AD203B41FA5}">
                      <a16:colId xmlns:a16="http://schemas.microsoft.com/office/drawing/2014/main" val="3908489170"/>
                    </a:ext>
                  </a:extLst>
                </a:gridCol>
                <a:gridCol w="1489116">
                  <a:extLst>
                    <a:ext uri="{9D8B030D-6E8A-4147-A177-3AD203B41FA5}">
                      <a16:colId xmlns:a16="http://schemas.microsoft.com/office/drawing/2014/main" val="3441956837"/>
                    </a:ext>
                  </a:extLst>
                </a:gridCol>
              </a:tblGrid>
              <a:tr h="478366">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2"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2" action="ppaction://hlinksldjump">
                            <a:extLst>
                              <a:ext uri="{A12FA001-AC4F-418D-AE19-62706E023703}">
                                <ahyp:hlinkClr xmlns:ahyp="http://schemas.microsoft.com/office/drawing/2018/hyperlinkcolor" val="tx"/>
                              </a:ext>
                            </a:extLst>
                          </a:hlinkClick>
                        </a:rPr>
                        <a:t>I</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3"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3" action="ppaction://hlinksldjump">
                            <a:extLst>
                              <a:ext uri="{A12FA001-AC4F-418D-AE19-62706E023703}">
                                <ahyp:hlinkClr xmlns:ahyp="http://schemas.microsoft.com/office/drawing/2018/hyperlinkcolor" val="tx"/>
                              </a:ext>
                            </a:extLst>
                          </a:hlinkClick>
                        </a:rPr>
                        <a:t>II</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4"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4" action="ppaction://hlinksldjump">
                            <a:extLst>
                              <a:ext uri="{A12FA001-AC4F-418D-AE19-62706E023703}">
                                <ahyp:hlinkClr xmlns:ahyp="http://schemas.microsoft.com/office/drawing/2018/hyperlinkcolor" val="tx"/>
                              </a:ext>
                            </a:extLst>
                          </a:hlinkClick>
                        </a:rPr>
                        <a:t>III</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5"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5" action="ppaction://hlinksldjump">
                            <a:extLst>
                              <a:ext uri="{A12FA001-AC4F-418D-AE19-62706E023703}">
                                <ahyp:hlinkClr xmlns:ahyp="http://schemas.microsoft.com/office/drawing/2018/hyperlinkcolor" val="tx"/>
                              </a:ext>
                            </a:extLst>
                          </a:hlinkClick>
                        </a:rPr>
                        <a:t>IV</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6"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6" action="ppaction://hlinksldjump">
                            <a:extLst>
                              <a:ext uri="{A12FA001-AC4F-418D-AE19-62706E023703}">
                                <ahyp:hlinkClr xmlns:ahyp="http://schemas.microsoft.com/office/drawing/2018/hyperlinkcolor" val="tx"/>
                              </a:ext>
                            </a:extLst>
                          </a:hlinkClick>
                        </a:rPr>
                        <a:t>V</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7"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7" action="ppaction://hlinksldjump">
                            <a:extLst>
                              <a:ext uri="{A12FA001-AC4F-418D-AE19-62706E023703}">
                                <ahyp:hlinkClr xmlns:ahyp="http://schemas.microsoft.com/office/drawing/2018/hyperlinkcolor" val="tx"/>
                              </a:ext>
                            </a:extLst>
                          </a:hlinkClick>
                        </a:rPr>
                        <a:t>VI</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8"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8" action="ppaction://hlinksldjump">
                            <a:extLst>
                              <a:ext uri="{A12FA001-AC4F-418D-AE19-62706E023703}">
                                <ahyp:hlinkClr xmlns:ahyp="http://schemas.microsoft.com/office/drawing/2018/hyperlinkcolor" val="tx"/>
                              </a:ext>
                            </a:extLst>
                          </a:hlinkClick>
                        </a:rPr>
                        <a:t>VII</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tc>
                  <a:txBody>
                    <a:bodyPr/>
                    <a:lstStyle/>
                    <a:p>
                      <a:pPr algn="ctr" rtl="1">
                        <a:lnSpc>
                          <a:spcPct val="107000"/>
                        </a:lnSpc>
                        <a:spcAft>
                          <a:spcPts val="800"/>
                        </a:spcAft>
                      </a:pPr>
                      <a:r>
                        <a:rPr lang="he-IL" dirty="0">
                          <a:solidFill>
                            <a:schemeClr val="tx1"/>
                          </a:solidFill>
                          <a:latin typeface="David" panose="020E0502060401010101" pitchFamily="34" charset="-79"/>
                          <a:cs typeface="David" panose="020E0502060401010101" pitchFamily="34" charset="-79"/>
                          <a:hlinkClick r:id="rId9" action="ppaction://hlinksldjump">
                            <a:extLst>
                              <a:ext uri="{A12FA001-AC4F-418D-AE19-62706E023703}">
                                <ahyp:hlinkClr xmlns:ahyp="http://schemas.microsoft.com/office/drawing/2018/hyperlinkcolor" val="tx"/>
                              </a:ext>
                            </a:extLst>
                          </a:hlinkClick>
                        </a:rPr>
                        <a:t>שיעור </a:t>
                      </a:r>
                      <a:r>
                        <a:rPr lang="en-US" dirty="0">
                          <a:solidFill>
                            <a:schemeClr val="tx1"/>
                          </a:solidFill>
                          <a:latin typeface="David" panose="020E0502060401010101" pitchFamily="34" charset="-79"/>
                          <a:cs typeface="David" panose="020E0502060401010101" pitchFamily="34" charset="-79"/>
                          <a:hlinkClick r:id="rId9" action="ppaction://hlinksldjump">
                            <a:extLst>
                              <a:ext uri="{A12FA001-AC4F-418D-AE19-62706E023703}">
                                <ahyp:hlinkClr xmlns:ahyp="http://schemas.microsoft.com/office/drawing/2018/hyperlinkcolor" val="tx"/>
                              </a:ext>
                            </a:extLst>
                          </a:hlinkClick>
                        </a:rPr>
                        <a:t>VIII</a:t>
                      </a:r>
                      <a:endParaRPr lang="en-US" dirty="0">
                        <a:solidFill>
                          <a:schemeClr val="tx1"/>
                        </a:solidFill>
                        <a:latin typeface="David" panose="020E0502060401010101" pitchFamily="34" charset="-79"/>
                        <a:cs typeface="David" panose="020E0502060401010101" pitchFamily="34" charset="-79"/>
                      </a:endParaRPr>
                    </a:p>
                  </a:txBody>
                  <a:tcPr marL="67449" marR="67449" marT="9368" marB="0" anchor="ctr"/>
                </a:tc>
                <a:extLst>
                  <a:ext uri="{0D108BD9-81ED-4DB2-BD59-A6C34878D82A}">
                    <a16:rowId xmlns:a16="http://schemas.microsoft.com/office/drawing/2014/main" val="1472002555"/>
                  </a:ext>
                </a:extLst>
              </a:tr>
              <a:tr h="1388691">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שיעור "ראשון"</a:t>
                      </a:r>
                      <a:endParaRPr lang="en-US" sz="1800" b="1" dirty="0">
                        <a:solidFill>
                          <a:schemeClr val="tx1"/>
                        </a:solidFill>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אלגוריתמי</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שיעור אלגוריתמי</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שיעור "המשך"</a:t>
                      </a:r>
                      <a:endParaRPr lang="en-US" sz="1800" b="1" dirty="0">
                        <a:solidFill>
                          <a:schemeClr val="tx1"/>
                        </a:solidFill>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עדין רק אלגוריתמי + הרכבה</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שילוב</a:t>
                      </a:r>
                      <a:endParaRPr lang="en-US" sz="1800" b="1" dirty="0">
                        <a:solidFill>
                          <a:schemeClr val="tx1"/>
                        </a:solidFill>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המבנה מערך</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שילוב </a:t>
                      </a: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המבנה רשימה מקושרת</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שילוב</a:t>
                      </a:r>
                      <a:endParaRPr lang="en-US" sz="1800" b="1" dirty="0">
                        <a:solidFill>
                          <a:schemeClr val="tx1"/>
                        </a:solidFill>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המבנה עץ בינארי</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effectLst/>
                          <a:latin typeface="David" panose="020E0502060401010101" pitchFamily="34" charset="-79"/>
                          <a:cs typeface="David" panose="020E0502060401010101" pitchFamily="34" charset="-79"/>
                        </a:rPr>
                        <a:t>שילוב</a:t>
                      </a:r>
                      <a:endParaRPr lang="en-US" sz="1800" b="1" dirty="0">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effectLst/>
                          <a:latin typeface="David" panose="020E0502060401010101" pitchFamily="34" charset="-79"/>
                          <a:cs typeface="David" panose="020E0502060401010101" pitchFamily="34" charset="-79"/>
                        </a:rPr>
                        <a:t>המבנה מחסנית</a:t>
                      </a:r>
                      <a:endParaRPr lang="en-US" sz="1800" b="1" dirty="0">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tc>
                  <a:txBody>
                    <a:bodyPr/>
                    <a:lstStyle/>
                    <a:p>
                      <a:pPr algn="ctr" rtl="1">
                        <a:lnSpc>
                          <a:spcPct val="107000"/>
                        </a:lnSpc>
                        <a:spcAft>
                          <a:spcPts val="800"/>
                        </a:spcAft>
                      </a:pPr>
                      <a:r>
                        <a:rPr lang="he-IL" sz="1800" b="1" dirty="0">
                          <a:effectLst/>
                          <a:latin typeface="David" panose="020E0502060401010101" pitchFamily="34" charset="-79"/>
                          <a:cs typeface="David" panose="020E0502060401010101" pitchFamily="34" charset="-79"/>
                        </a:rPr>
                        <a:t>שילוב</a:t>
                      </a:r>
                      <a:endParaRPr lang="en-US" sz="1800" b="1" dirty="0">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effectLst/>
                          <a:latin typeface="David" panose="020E0502060401010101" pitchFamily="34" charset="-79"/>
                          <a:cs typeface="David" panose="020E0502060401010101" pitchFamily="34" charset="-79"/>
                        </a:rPr>
                        <a:t>אלגוריתמי + מבנה + עצמים</a:t>
                      </a:r>
                      <a:endParaRPr lang="en-US" sz="1800" b="1" dirty="0">
                        <a:effectLst/>
                        <a:latin typeface="David" panose="020E0502060401010101" pitchFamily="34" charset="-79"/>
                        <a:ea typeface="Calibri" panose="020F0502020204030204" pitchFamily="34" charset="0"/>
                        <a:cs typeface="David" panose="020E0502060401010101" pitchFamily="34" charset="-79"/>
                      </a:endParaRPr>
                    </a:p>
                  </a:txBody>
                  <a:tcPr marL="67449" marR="67449" marT="9368" marB="0" anchor="ctr">
                    <a:solidFill>
                      <a:srgbClr val="00B0F0"/>
                    </a:solidFill>
                  </a:tcPr>
                </a:tc>
                <a:extLst>
                  <a:ext uri="{0D108BD9-81ED-4DB2-BD59-A6C34878D82A}">
                    <a16:rowId xmlns:a16="http://schemas.microsoft.com/office/drawing/2014/main" val="963618741"/>
                  </a:ext>
                </a:extLst>
              </a:tr>
              <a:tr h="1205057">
                <a:tc rowSpan="2">
                  <a:txBody>
                    <a:bodyPr/>
                    <a:lstStyle/>
                    <a:p>
                      <a:pPr algn="r" rtl="1">
                        <a:lnSpc>
                          <a:spcPct val="107000"/>
                        </a:lnSpc>
                        <a:spcAft>
                          <a:spcPts val="800"/>
                        </a:spcAft>
                      </a:pPr>
                      <a:r>
                        <a:rPr lang="he-IL" u="none" strike="noStrike" dirty="0">
                          <a:solidFill>
                            <a:schemeClr val="tx1"/>
                          </a:solidFill>
                          <a:latin typeface="David" panose="020E0502060401010101" pitchFamily="34" charset="-79"/>
                          <a:cs typeface="David" panose="020E0502060401010101" pitchFamily="34" charset="-79"/>
                          <a:hlinkClick r:id="" action="ppaction://noaction">
                            <a:extLst>
                              <a:ext uri="{A12FA001-AC4F-418D-AE19-62706E023703}">
                                <ahyp:hlinkClr xmlns:ahyp="http://schemas.microsoft.com/office/drawing/2018/hyperlinkcolor" val="tx"/>
                              </a:ext>
                            </a:extLst>
                          </a:hlinkClick>
                        </a:rPr>
                        <a:t>פירוק   מספר לספרות  – </a:t>
                      </a:r>
                      <a:endParaRPr lang="en-US" u="none" strike="noStrike" dirty="0">
                        <a:solidFill>
                          <a:schemeClr val="tx1"/>
                        </a:solidFill>
                        <a:latin typeface="David" panose="020E0502060401010101" pitchFamily="34" charset="-79"/>
                        <a:cs typeface="David" panose="020E0502060401010101" pitchFamily="34" charset="-79"/>
                        <a:hlinkClick r:id="" action="ppaction://noaction">
                          <a:extLst>
                            <a:ext uri="{A12FA001-AC4F-418D-AE19-62706E023703}">
                              <ahyp:hlinkClr xmlns:ahyp="http://schemas.microsoft.com/office/drawing/2018/hyperlinkcolor" val="tx"/>
                            </a:ext>
                          </a:extLst>
                        </a:hlinkClick>
                      </a:endParaRPr>
                    </a:p>
                    <a:p>
                      <a:pPr algn="r" rtl="1">
                        <a:lnSpc>
                          <a:spcPct val="107000"/>
                        </a:lnSpc>
                        <a:spcAft>
                          <a:spcPts val="800"/>
                        </a:spcAft>
                      </a:pPr>
                      <a:r>
                        <a:rPr lang="he-IL" u="none" strike="noStrike" dirty="0">
                          <a:solidFill>
                            <a:schemeClr val="tx1"/>
                          </a:solidFill>
                          <a:latin typeface="David" panose="020E0502060401010101" pitchFamily="34" charset="-79"/>
                          <a:cs typeface="David" panose="020E0502060401010101" pitchFamily="34" charset="-79"/>
                          <a:hlinkClick r:id="" action="ppaction://noaction">
                            <a:extLst>
                              <a:ext uri="{A12FA001-AC4F-418D-AE19-62706E023703}">
                                <ahyp:hlinkClr xmlns:ahyp="http://schemas.microsoft.com/office/drawing/2018/hyperlinkcolor" val="tx"/>
                              </a:ext>
                            </a:extLst>
                          </a:hlinkClick>
                        </a:rPr>
                        <a:t>מספר הספרות ידוע וקבוע מראש</a:t>
                      </a:r>
                      <a:endParaRPr lang="en-US" u="none" strike="noStrike" dirty="0">
                        <a:solidFill>
                          <a:schemeClr val="tx1"/>
                        </a:solidFill>
                        <a:latin typeface="David" panose="020E0502060401010101" pitchFamily="34" charset="-79"/>
                        <a:cs typeface="David" panose="020E0502060401010101" pitchFamily="34" charset="-79"/>
                      </a:endParaRPr>
                    </a:p>
                  </a:txBody>
                  <a:tcPr marL="144000" marR="67449" marT="9368" marB="0" anchor="ctr">
                    <a:solidFill>
                      <a:srgbClr val="FFC000"/>
                    </a:solidFill>
                  </a:tcPr>
                </a:tc>
                <a:tc rowSpan="4">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3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144000" marR="67449" marT="9368" marB="0" anchor="ctr">
                    <a:solidFill>
                      <a:srgbClr val="FFC000"/>
                    </a:solidFill>
                  </a:tcPr>
                </a:tc>
                <a:tc gridSpan="6">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468000" marT="9368" marB="0" anchor="ctr">
                    <a:solidFill>
                      <a:srgbClr val="FFC000"/>
                    </a:solidFill>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4041652081"/>
                  </a:ext>
                </a:extLst>
              </a:tr>
              <a:tr h="422912">
                <a:tc vMerge="1">
                  <a:txBody>
                    <a:bodyPr/>
                    <a:lstStyle/>
                    <a:p>
                      <a:pPr algn="r" rtl="1">
                        <a:lnSpc>
                          <a:spcPct val="107000"/>
                        </a:lnSpc>
                        <a:spcAft>
                          <a:spcPts val="800"/>
                        </a:spcAft>
                      </a:pPr>
                      <a:r>
                        <a:rPr lang="he-IL" sz="1600" b="1" dirty="0">
                          <a:solidFill>
                            <a:schemeClr val="tx1"/>
                          </a:solidFill>
                          <a:effectLst/>
                        </a:rPr>
                        <a:t>בניית מספר – תלת ספרתי</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144000" marR="67449" marT="9368" marB="0" anchor="ctr">
                    <a:solidFill>
                      <a:srgbClr val="FFC000"/>
                    </a:solidFill>
                  </a:tcPr>
                </a:tc>
                <a:tc vMerge="1">
                  <a:txBody>
                    <a:bodyPr/>
                    <a:lstStyle/>
                    <a:p>
                      <a:pPr rtl="1"/>
                      <a:endParaRPr lang="he-IL"/>
                    </a:p>
                  </a:txBody>
                  <a:tcPr/>
                </a:tc>
                <a:tc rowSpan="2" gridSpan="6">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p>
                      <a:pPr algn="r" rtl="1">
                        <a:lnSpc>
                          <a:spcPct val="107000"/>
                        </a:lnSpc>
                        <a:spcAft>
                          <a:spcPts val="800"/>
                        </a:spcAft>
                      </a:pPr>
                      <a:r>
                        <a:rPr lang="he-IL" sz="1800" b="1" dirty="0">
                          <a:solidFill>
                            <a:schemeClr val="accent2"/>
                          </a:solidFill>
                          <a:effectLst/>
                          <a:latin typeface="David" panose="020E0502060401010101" pitchFamily="34" charset="-79"/>
                          <a:ea typeface="Calibri" panose="020F0502020204030204" pitchFamily="34" charset="0"/>
                          <a:cs typeface="David" panose="020E0502060401010101" pitchFamily="34" charset="-79"/>
                        </a:rPr>
                        <a:t>(לולאה אחת שמיישמת בקינון תבניות פירוק מספר וצבירה, ואחריה שימוש בתבנית מקסימלי)</a:t>
                      </a:r>
                      <a:endParaRPr lang="en-US" sz="1800" b="1" dirty="0">
                        <a:solidFill>
                          <a:schemeClr val="accent2"/>
                        </a:solidFill>
                        <a:effectLst/>
                        <a:latin typeface="David" panose="020E0502060401010101" pitchFamily="34" charset="-79"/>
                        <a:ea typeface="Calibri" panose="020F0502020204030204" pitchFamily="34" charset="0"/>
                        <a:cs typeface="David" panose="020E0502060401010101" pitchFamily="34" charset="-79"/>
                      </a:endParaRPr>
                    </a:p>
                  </a:txBody>
                  <a:tcPr marL="67449" marR="468000" marT="9368" marB="0" anchor="ctr">
                    <a:solidFill>
                      <a:srgbClr val="FFC000"/>
                    </a:solidFill>
                  </a:tcPr>
                </a:tc>
                <a:tc rowSpan="2" hMerge="1">
                  <a:txBody>
                    <a:bodyPr/>
                    <a:lstStyle/>
                    <a:p>
                      <a:pPr rtl="1"/>
                      <a:endParaRPr lang="he-IL"/>
                    </a:p>
                  </a:txBody>
                  <a:tcPr/>
                </a:tc>
                <a:tc rowSpan="2" hMerge="1">
                  <a:txBody>
                    <a:bodyPr/>
                    <a:lstStyle/>
                    <a:p>
                      <a:pPr rtl="1"/>
                      <a:endParaRPr lang="he-IL"/>
                    </a:p>
                  </a:txBody>
                  <a:tcPr/>
                </a:tc>
                <a:tc rowSpan="2" hMerge="1">
                  <a:txBody>
                    <a:bodyPr/>
                    <a:lstStyle/>
                    <a:p>
                      <a:pPr rtl="1"/>
                      <a:endParaRPr lang="he-IL"/>
                    </a:p>
                  </a:txBody>
                  <a:tcPr/>
                </a:tc>
                <a:tc rowSpan="2" hMerge="1">
                  <a:txBody>
                    <a:bodyPr/>
                    <a:lstStyle/>
                    <a:p>
                      <a:pPr rtl="1"/>
                      <a:endParaRPr lang="he-IL"/>
                    </a:p>
                  </a:txBody>
                  <a:tcPr/>
                </a:tc>
                <a:tc rowSpan="2" hMerge="1">
                  <a:txBody>
                    <a:bodyPr/>
                    <a:lstStyle/>
                    <a:p>
                      <a:pPr rtl="1"/>
                      <a:endParaRPr lang="he-IL"/>
                    </a:p>
                  </a:txBody>
                  <a:tcPr/>
                </a:tc>
                <a:extLst>
                  <a:ext uri="{0D108BD9-81ED-4DB2-BD59-A6C34878D82A}">
                    <a16:rowId xmlns:a16="http://schemas.microsoft.com/office/drawing/2014/main" val="1537075236"/>
                  </a:ext>
                </a:extLst>
              </a:tr>
              <a:tr h="910195">
                <a:tc rowSpan="2">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(בניית מספר –  תלת ספרתי)</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144000" marR="67449" marT="9368" marB="0" anchor="ctr">
                    <a:solidFill>
                      <a:srgbClr val="FFC000"/>
                    </a:solidFill>
                  </a:tcPr>
                </a:tc>
                <a:tc vMerge="1">
                  <a:txBody>
                    <a:bodyPr/>
                    <a:lstStyle/>
                    <a:p>
                      <a:pPr rtl="1"/>
                      <a:endParaRPr lang="he-IL"/>
                    </a:p>
                  </a:txBody>
                  <a:tcPr/>
                </a:tc>
                <a:tc gridSpan="6" vMerge="1">
                  <a:txBody>
                    <a:bodyPr/>
                    <a:lstStyle/>
                    <a:p>
                      <a:pPr algn="r" rtl="1">
                        <a:lnSpc>
                          <a:spcPct val="107000"/>
                        </a:lnSpc>
                        <a:spcAft>
                          <a:spcPts val="800"/>
                        </a:spcAft>
                      </a:pP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7449" marR="468000" marT="9368" marB="0" anchor="ctr">
                    <a:solidFill>
                      <a:srgbClr val="FFC000"/>
                    </a:solidFill>
                  </a:tcPr>
                </a:tc>
                <a:tc hMerge="1" vMerge="1">
                  <a:txBody>
                    <a:bodyPr/>
                    <a:lstStyle/>
                    <a:p>
                      <a:pPr rtl="1"/>
                      <a:endParaRPr lang="he-IL"/>
                    </a:p>
                  </a:txBody>
                  <a:tcPr/>
                </a:tc>
                <a:tc hMerge="1" vMerge="1">
                  <a:txBody>
                    <a:bodyPr/>
                    <a:lstStyle/>
                    <a:p>
                      <a:pPr rtl="1"/>
                      <a:endParaRPr lang="he-IL"/>
                    </a:p>
                  </a:txBody>
                  <a:tcPr/>
                </a:tc>
                <a:tc hMerge="1" vMerge="1">
                  <a:txBody>
                    <a:bodyPr/>
                    <a:lstStyle/>
                    <a:p>
                      <a:pPr rtl="1"/>
                      <a:endParaRPr lang="he-IL"/>
                    </a:p>
                  </a:txBody>
                  <a:tcPr/>
                </a:tc>
                <a:tc hMerge="1" vMerge="1">
                  <a:txBody>
                    <a:bodyPr/>
                    <a:lstStyle/>
                    <a:p>
                      <a:pPr rtl="1"/>
                      <a:endParaRPr lang="he-IL"/>
                    </a:p>
                  </a:txBody>
                  <a:tcPr/>
                </a:tc>
                <a:tc hMerge="1" vMerge="1">
                  <a:txBody>
                    <a:bodyPr/>
                    <a:lstStyle/>
                    <a:p>
                      <a:pPr rtl="1"/>
                      <a:endParaRPr lang="he-IL"/>
                    </a:p>
                  </a:txBody>
                  <a:tcPr/>
                </a:tc>
                <a:extLst>
                  <a:ext uri="{0D108BD9-81ED-4DB2-BD59-A6C34878D82A}">
                    <a16:rowId xmlns:a16="http://schemas.microsoft.com/office/drawing/2014/main" val="142078001"/>
                  </a:ext>
                </a:extLst>
              </a:tr>
              <a:tr h="1065672">
                <a:tc vMerge="1">
                  <a:txBody>
                    <a:bodyPr/>
                    <a:lstStyle/>
                    <a:p>
                      <a:pPr rtl="1">
                        <a:lnSpc>
                          <a:spcPct val="107000"/>
                        </a:lnSpc>
                      </a:pPr>
                      <a:endParaRPr lang="en-US" sz="1600" b="1" dirty="0">
                        <a:solidFill>
                          <a:schemeClr val="tx1"/>
                        </a:solidFill>
                        <a:effectLst/>
                        <a:latin typeface="Calibri" panose="020F0502020204030204" pitchFamily="34" charset="0"/>
                        <a:cs typeface="Arial" panose="020B0604020202020204" pitchFamily="34" charset="0"/>
                      </a:endParaRPr>
                    </a:p>
                  </a:txBody>
                  <a:tcPr marL="67449" marR="67449" marT="9368" marB="0" anchor="ctr">
                    <a:solidFill>
                      <a:srgbClr val="FFC000"/>
                    </a:solidFill>
                  </a:tcPr>
                </a:tc>
                <a:tc vMerge="1">
                  <a:txBody>
                    <a:bodyPr/>
                    <a:lstStyle/>
                    <a:p>
                      <a:pPr rtl="1"/>
                      <a:endParaRPr lang="he-IL"/>
                    </a:p>
                  </a:txBody>
                  <a:tcPr/>
                </a:tc>
                <a:tc gridSpan="6">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7449" marR="468000" marT="9368" marB="0" anchor="ctr">
                    <a:solidFill>
                      <a:srgbClr val="FFC000"/>
                    </a:solidFill>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2421723988"/>
                  </a:ext>
                </a:extLst>
              </a:tr>
              <a:tr h="283934">
                <a:tc gridSpan="2">
                  <a:txBody>
                    <a:bodyPr/>
                    <a:lstStyle/>
                    <a:p>
                      <a:pPr algn="r" rtl="1">
                        <a:lnSpc>
                          <a:spcPct val="107000"/>
                        </a:lnSpc>
                        <a:spcAft>
                          <a:spcPts val="800"/>
                        </a:spcAft>
                      </a:pPr>
                      <a:r>
                        <a:rPr lang="he-IL"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449" marR="67449" marT="9368" marB="0"/>
                </a:tc>
                <a:tc hMerge="1">
                  <a:txBody>
                    <a:bodyPr/>
                    <a:lstStyle/>
                    <a:p>
                      <a:pPr rtl="1"/>
                      <a:endParaRPr lang="he-IL"/>
                    </a:p>
                  </a:txBody>
                  <a:tcPr/>
                </a:tc>
                <a:tc gridSpan="3">
                  <a:txBody>
                    <a:bodyPr/>
                    <a:lstStyle/>
                    <a:p>
                      <a:pPr algn="r" rtl="1">
                        <a:lnSpc>
                          <a:spcPct val="107000"/>
                        </a:lnSpc>
                        <a:spcAft>
                          <a:spcPts val="800"/>
                        </a:spcAft>
                      </a:pPr>
                      <a:r>
                        <a:rPr lang="he-IL"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449" marR="67449" marT="9368" marB="0"/>
                </a:tc>
                <a:tc hMerge="1">
                  <a:txBody>
                    <a:bodyPr/>
                    <a:lstStyle/>
                    <a:p>
                      <a:pPr rtl="1"/>
                      <a:endParaRPr lang="he-IL"/>
                    </a:p>
                  </a:txBody>
                  <a:tcPr/>
                </a:tc>
                <a:tc hMerge="1">
                  <a:txBody>
                    <a:bodyPr/>
                    <a:lstStyle/>
                    <a:p>
                      <a:pPr rtl="1"/>
                      <a:endParaRPr lang="he-IL"/>
                    </a:p>
                  </a:txBody>
                  <a:tcPr/>
                </a:tc>
                <a:tc>
                  <a:txBody>
                    <a:bodyPr/>
                    <a:lstStyle/>
                    <a:p>
                      <a:pPr algn="r" rtl="1">
                        <a:lnSpc>
                          <a:spcPct val="107000"/>
                        </a:lnSpc>
                        <a:spcAft>
                          <a:spcPts val="800"/>
                        </a:spcAft>
                      </a:pPr>
                      <a:r>
                        <a:rPr lang="he-IL"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7449" marR="67449" marT="9368" marB="0"/>
                </a:tc>
                <a:tc>
                  <a:txBody>
                    <a:bodyPr/>
                    <a:lstStyle/>
                    <a:p>
                      <a:pPr algn="r" rtl="1">
                        <a:lnSpc>
                          <a:spcPct val="107000"/>
                        </a:lnSpc>
                        <a:spcAft>
                          <a:spcPts val="800"/>
                        </a:spcAft>
                      </a:pPr>
                      <a:r>
                        <a:rPr lang="he-IL"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449" marR="67449" marT="9368" marB="0"/>
                </a:tc>
                <a:tc>
                  <a:txBody>
                    <a:bodyPr/>
                    <a:lstStyle/>
                    <a:p>
                      <a:pPr algn="r" rtl="1">
                        <a:lnSpc>
                          <a:spcPct val="107000"/>
                        </a:lnSpc>
                        <a:spcAft>
                          <a:spcPts val="800"/>
                        </a:spcAft>
                      </a:pPr>
                      <a:r>
                        <a:rPr lang="he-IL"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7449" marR="67449" marT="9368" marB="0"/>
                </a:tc>
                <a:extLst>
                  <a:ext uri="{0D108BD9-81ED-4DB2-BD59-A6C34878D82A}">
                    <a16:rowId xmlns:a16="http://schemas.microsoft.com/office/drawing/2014/main" val="2911140284"/>
                  </a:ext>
                </a:extLst>
              </a:tr>
            </a:tbl>
          </a:graphicData>
        </a:graphic>
      </p:graphicFrame>
    </p:spTree>
    <p:extLst>
      <p:ext uri="{BB962C8B-B14F-4D97-AF65-F5344CB8AC3E}">
        <p14:creationId xmlns:p14="http://schemas.microsoft.com/office/powerpoint/2010/main" val="3732456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1978543" y="0"/>
            <a:ext cx="8229600" cy="999067"/>
          </a:xfrm>
        </p:spPr>
        <p:txBody>
          <a:bodyPr/>
          <a:lstStyle/>
          <a:p>
            <a:pPr algn="ctr" defTabSz="432000" rtl="1"/>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I</a:t>
            </a:r>
            <a:r>
              <a:rPr lang="he-IL" altLang="he-IL" b="1" dirty="0">
                <a:latin typeface="David" panose="020E0502060401010101" pitchFamily="34" charset="-79"/>
                <a:cs typeface="David" panose="020E0502060401010101" pitchFamily="34" charset="-79"/>
              </a:rPr>
              <a:t>  –  אלגוריתמי</a:t>
            </a:r>
          </a:p>
        </p:txBody>
      </p:sp>
      <p:graphicFrame>
        <p:nvGraphicFramePr>
          <p:cNvPr id="2" name="טבלה 1">
            <a:extLst>
              <a:ext uri="{FF2B5EF4-FFF2-40B4-BE49-F238E27FC236}">
                <a16:creationId xmlns:a16="http://schemas.microsoft.com/office/drawing/2014/main" id="{66D16616-FCD6-84B6-888F-FEC7C6A1B564}"/>
              </a:ext>
            </a:extLst>
          </p:cNvPr>
          <p:cNvGraphicFramePr>
            <a:graphicFrameLocks noGrp="1"/>
          </p:cNvGraphicFramePr>
          <p:nvPr>
            <p:extLst>
              <p:ext uri="{D42A27DB-BD31-4B8C-83A1-F6EECF244321}">
                <p14:modId xmlns:p14="http://schemas.microsoft.com/office/powerpoint/2010/main" val="38150529"/>
              </p:ext>
            </p:extLst>
          </p:nvPr>
        </p:nvGraphicFramePr>
        <p:xfrm>
          <a:off x="9797142" y="786189"/>
          <a:ext cx="2394858" cy="5347325"/>
        </p:xfrm>
        <a:graphic>
          <a:graphicData uri="http://schemas.openxmlformats.org/drawingml/2006/table">
            <a:tbl>
              <a:tblPr rtl="1" firstRow="1" firstCol="1" bandRow="1">
                <a:tableStyleId>{5C22544A-7EE6-4342-B048-85BDC9FD1C3A}</a:tableStyleId>
              </a:tblPr>
              <a:tblGrid>
                <a:gridCol w="2394858">
                  <a:extLst>
                    <a:ext uri="{9D8B030D-6E8A-4147-A177-3AD203B41FA5}">
                      <a16:colId xmlns:a16="http://schemas.microsoft.com/office/drawing/2014/main" val="722153909"/>
                    </a:ext>
                  </a:extLst>
                </a:gridCol>
              </a:tblGrid>
              <a:tr h="2154376">
                <a:tc>
                  <a:txBody>
                    <a:bodyPr/>
                    <a:lstStyle/>
                    <a:p>
                      <a:pPr algn="r" rtl="1">
                        <a:lnSpc>
                          <a:spcPct val="107000"/>
                        </a:lnSpc>
                        <a:spcBef>
                          <a:spcPts val="600"/>
                        </a:spcBef>
                        <a:spcAft>
                          <a:spcPts val="200"/>
                        </a:spcAft>
                      </a:pPr>
                      <a:r>
                        <a:rPr lang="he-IL" sz="2000" b="1" u="none" kern="1200" dirty="0">
                          <a:solidFill>
                            <a:schemeClr val="tx1"/>
                          </a:solidFill>
                          <a:effectLst/>
                          <a:latin typeface="David" panose="020E0502060401010101" pitchFamily="34" charset="-79"/>
                          <a:ea typeface="+mn-ea"/>
                          <a:cs typeface="David" panose="020E0502060401010101" pitchFamily="34" charset="-79"/>
                          <a:hlinkClick r:id="" action="ppaction://noaction">
                            <a:extLst>
                              <a:ext uri="{A12FA001-AC4F-418D-AE19-62706E023703}">
                                <ahyp:hlinkClr xmlns:ahyp="http://schemas.microsoft.com/office/drawing/2018/hyperlinkcolor" val="tx"/>
                              </a:ext>
                            </a:extLst>
                          </a:hlinkClick>
                        </a:rPr>
                        <a:t>פירוק מספר לספרות – </a:t>
                      </a:r>
                      <a:endParaRPr lang="en-US" sz="2000" b="1" u="none" kern="1200" dirty="0">
                        <a:solidFill>
                          <a:schemeClr val="tx1"/>
                        </a:solidFill>
                        <a:effectLst/>
                        <a:latin typeface="David" panose="020E0502060401010101" pitchFamily="34" charset="-79"/>
                        <a:ea typeface="+mn-ea"/>
                        <a:cs typeface="David" panose="020E0502060401010101" pitchFamily="34" charset="-79"/>
                        <a:hlinkClick r:id="" action="ppaction://noaction">
                          <a:extLst>
                            <a:ext uri="{A12FA001-AC4F-418D-AE19-62706E023703}">
                              <ahyp:hlinkClr xmlns:ahyp="http://schemas.microsoft.com/office/drawing/2018/hyperlinkcolor" val="tx"/>
                            </a:ext>
                          </a:extLst>
                        </a:hlinkClick>
                      </a:endParaRPr>
                    </a:p>
                    <a:p>
                      <a:pPr algn="r" rtl="1">
                        <a:lnSpc>
                          <a:spcPct val="107000"/>
                        </a:lnSpc>
                        <a:spcBef>
                          <a:spcPts val="600"/>
                        </a:spcBef>
                        <a:spcAft>
                          <a:spcPts val="200"/>
                        </a:spcAft>
                      </a:pPr>
                      <a:r>
                        <a:rPr lang="he-IL" sz="2000" b="1" u="none" kern="1200" dirty="0">
                          <a:solidFill>
                            <a:schemeClr val="tx1"/>
                          </a:solidFill>
                          <a:effectLst/>
                          <a:latin typeface="David" panose="020E0502060401010101" pitchFamily="34" charset="-79"/>
                          <a:ea typeface="+mn-ea"/>
                          <a:cs typeface="David" panose="020E0502060401010101" pitchFamily="34" charset="-79"/>
                          <a:hlinkClick r:id="" action="ppaction://noaction">
                            <a:extLst>
                              <a:ext uri="{A12FA001-AC4F-418D-AE19-62706E023703}">
                                <ahyp:hlinkClr xmlns:ahyp="http://schemas.microsoft.com/office/drawing/2018/hyperlinkcolor" val="tx"/>
                              </a:ext>
                            </a:extLst>
                          </a:hlinkClick>
                        </a:rPr>
                        <a:t>מספר הספרות ידוע וקבוע מראש.</a:t>
                      </a:r>
                      <a:endParaRPr lang="en-US" sz="2000" b="1" u="none" kern="1200" dirty="0">
                        <a:solidFill>
                          <a:schemeClr val="tx1"/>
                        </a:solidFill>
                        <a:effectLst/>
                        <a:latin typeface="David" panose="020E0502060401010101" pitchFamily="34" charset="-79"/>
                        <a:ea typeface="+mn-ea"/>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3192949">
                <a:tc>
                  <a:txBody>
                    <a:bodyPr/>
                    <a:lstStyle/>
                    <a:p>
                      <a:pPr algn="r" rtl="1">
                        <a:lnSpc>
                          <a:spcPct val="107000"/>
                        </a:lnSpc>
                        <a:spcBef>
                          <a:spcPts val="600"/>
                        </a:spcBef>
                        <a:spcAft>
                          <a:spcPts val="200"/>
                        </a:spcAft>
                      </a:pPr>
                      <a:r>
                        <a:rPr lang="he-IL" sz="2000" b="1" kern="1200" dirty="0">
                          <a:solidFill>
                            <a:schemeClr val="tx1"/>
                          </a:solidFill>
                          <a:effectLst/>
                          <a:latin typeface="David" panose="020E0502060401010101" pitchFamily="34" charset="-79"/>
                          <a:ea typeface="+mn-ea"/>
                          <a:cs typeface="David" panose="020E0502060401010101" pitchFamily="34" charset="-79"/>
                        </a:rPr>
                        <a:t>בניית מספר </a:t>
                      </a:r>
                      <a:r>
                        <a:rPr lang="he-IL" sz="2000" b="1" dirty="0">
                          <a:solidFill>
                            <a:schemeClr val="tx1"/>
                          </a:solidFill>
                          <a:effectLst/>
                          <a:latin typeface="David" panose="020E0502060401010101" pitchFamily="34" charset="-79"/>
                          <a:cs typeface="David" panose="020E0502060401010101" pitchFamily="34" charset="-79"/>
                        </a:rPr>
                        <a:t>– תלת ספרתי</a:t>
                      </a:r>
                      <a:endParaRPr lang="en-US" sz="20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3763989457"/>
                  </a:ext>
                </a:extLst>
              </a:tr>
            </a:tbl>
          </a:graphicData>
        </a:graphic>
      </p:graphicFrame>
      <p:pic>
        <p:nvPicPr>
          <p:cNvPr id="6" name="תמונה 5">
            <a:extLst>
              <a:ext uri="{FF2B5EF4-FFF2-40B4-BE49-F238E27FC236}">
                <a16:creationId xmlns:a16="http://schemas.microsoft.com/office/drawing/2014/main" id="{7998607C-2686-E897-1610-CA1DC77735E6}"/>
              </a:ext>
            </a:extLst>
          </p:cNvPr>
          <p:cNvPicPr>
            <a:picLocks noChangeAspect="1"/>
          </p:cNvPicPr>
          <p:nvPr/>
        </p:nvPicPr>
        <p:blipFill>
          <a:blip r:embed="rId2"/>
          <a:stretch>
            <a:fillRect/>
          </a:stretch>
        </p:blipFill>
        <p:spPr>
          <a:xfrm>
            <a:off x="83597" y="869057"/>
            <a:ext cx="5763807" cy="2830745"/>
          </a:xfrm>
          <a:prstGeom prst="rect">
            <a:avLst/>
          </a:prstGeom>
        </p:spPr>
      </p:pic>
      <p:pic>
        <p:nvPicPr>
          <p:cNvPr id="10" name="תמונה 9">
            <a:extLst>
              <a:ext uri="{FF2B5EF4-FFF2-40B4-BE49-F238E27FC236}">
                <a16:creationId xmlns:a16="http://schemas.microsoft.com/office/drawing/2014/main" id="{6DF21D17-7676-9826-DB98-4DBAF10465A8}"/>
              </a:ext>
            </a:extLst>
          </p:cNvPr>
          <p:cNvPicPr>
            <a:picLocks noChangeAspect="1"/>
          </p:cNvPicPr>
          <p:nvPr/>
        </p:nvPicPr>
        <p:blipFill>
          <a:blip r:embed="rId3"/>
          <a:stretch>
            <a:fillRect/>
          </a:stretch>
        </p:blipFill>
        <p:spPr>
          <a:xfrm>
            <a:off x="83597" y="3944739"/>
            <a:ext cx="9369892" cy="1045013"/>
          </a:xfrm>
          <a:prstGeom prst="rect">
            <a:avLst/>
          </a:prstGeom>
        </p:spPr>
      </p:pic>
      <p:sp>
        <p:nvSpPr>
          <p:cNvPr id="12" name="משולש שווה-שוקיים 11">
            <a:hlinkClick r:id="rId4" action="ppaction://hlinksldjump"/>
            <a:extLst>
              <a:ext uri="{FF2B5EF4-FFF2-40B4-BE49-F238E27FC236}">
                <a16:creationId xmlns:a16="http://schemas.microsoft.com/office/drawing/2014/main" id="{12E16C89-6308-84CC-F0A2-B434DC63E361}"/>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spTree>
    <p:extLst>
      <p:ext uri="{BB962C8B-B14F-4D97-AF65-F5344CB8AC3E}">
        <p14:creationId xmlns:p14="http://schemas.microsoft.com/office/powerpoint/2010/main" val="409326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טבלה 1">
            <a:extLst>
              <a:ext uri="{FF2B5EF4-FFF2-40B4-BE49-F238E27FC236}">
                <a16:creationId xmlns:a16="http://schemas.microsoft.com/office/drawing/2014/main" id="{66D16616-FCD6-84B6-888F-FEC7C6A1B564}"/>
              </a:ext>
            </a:extLst>
          </p:cNvPr>
          <p:cNvGraphicFramePr>
            <a:graphicFrameLocks noGrp="1"/>
          </p:cNvGraphicFramePr>
          <p:nvPr>
            <p:extLst>
              <p:ext uri="{D42A27DB-BD31-4B8C-83A1-F6EECF244321}">
                <p14:modId xmlns:p14="http://schemas.microsoft.com/office/powerpoint/2010/main" val="1181065144"/>
              </p:ext>
            </p:extLst>
          </p:nvPr>
        </p:nvGraphicFramePr>
        <p:xfrm>
          <a:off x="10210800" y="786188"/>
          <a:ext cx="1981200" cy="5600097"/>
        </p:xfrm>
        <a:graphic>
          <a:graphicData uri="http://schemas.openxmlformats.org/drawingml/2006/table">
            <a:tbl>
              <a:tblPr rtl="1" firstRow="1" firstCol="1" bandRow="1">
                <a:tableStyleId>{5C22544A-7EE6-4342-B048-85BDC9FD1C3A}</a:tableStyleId>
              </a:tblPr>
              <a:tblGrid>
                <a:gridCol w="1981200">
                  <a:extLst>
                    <a:ext uri="{9D8B030D-6E8A-4147-A177-3AD203B41FA5}">
                      <a16:colId xmlns:a16="http://schemas.microsoft.com/office/drawing/2014/main" val="722153909"/>
                    </a:ext>
                  </a:extLst>
                </a:gridCol>
              </a:tblGrid>
              <a:tr h="5600097">
                <a:tc>
                  <a:txBody>
                    <a:bodyPr/>
                    <a:lstStyle/>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ct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3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p>
                      <a:pPr algn="r" rtl="1">
                        <a:lnSpc>
                          <a:spcPct val="107000"/>
                        </a:lnSpc>
                        <a:spcBef>
                          <a:spcPts val="200"/>
                        </a:spcBef>
                        <a:spcAft>
                          <a:spcPts val="200"/>
                        </a:spcAft>
                      </a:pP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bl>
          </a:graphicData>
        </a:graphic>
      </p:graphicFrame>
      <p:sp>
        <p:nvSpPr>
          <p:cNvPr id="13" name="משולש שווה-שוקיים 12">
            <a:hlinkClick r:id="rId2" action="ppaction://hlinksldjump"/>
            <a:extLst>
              <a:ext uri="{FF2B5EF4-FFF2-40B4-BE49-F238E27FC236}">
                <a16:creationId xmlns:a16="http://schemas.microsoft.com/office/drawing/2014/main" id="{106CB0EE-5163-40E1-167A-1208B3AB157C}"/>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sp>
        <p:nvSpPr>
          <p:cNvPr id="10" name="כותרת 1">
            <a:extLst>
              <a:ext uri="{FF2B5EF4-FFF2-40B4-BE49-F238E27FC236}">
                <a16:creationId xmlns:a16="http://schemas.microsoft.com/office/drawing/2014/main" id="{6E86202F-5EBF-9B4E-9009-0BAAA8C1CAE7}"/>
              </a:ext>
            </a:extLst>
          </p:cNvPr>
          <p:cNvSpPr>
            <a:spLocks noGrp="1"/>
          </p:cNvSpPr>
          <p:nvPr>
            <p:ph type="title"/>
          </p:nvPr>
        </p:nvSpPr>
        <p:spPr>
          <a:xfrm>
            <a:off x="1978543" y="0"/>
            <a:ext cx="8229600" cy="999067"/>
          </a:xfrm>
        </p:spPr>
        <p:txBody>
          <a:bodyPr/>
          <a:lstStyle/>
          <a:p>
            <a:pPr algn="ctr" defTabSz="432000" rtl="1"/>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II</a:t>
            </a:r>
            <a:r>
              <a:rPr lang="he-IL" altLang="he-IL" b="1" dirty="0">
                <a:latin typeface="David" panose="020E0502060401010101" pitchFamily="34" charset="-79"/>
                <a:cs typeface="David" panose="020E0502060401010101" pitchFamily="34" charset="-79"/>
              </a:rPr>
              <a:t>  –  אלגוריתמי</a:t>
            </a:r>
          </a:p>
        </p:txBody>
      </p:sp>
      <p:pic>
        <p:nvPicPr>
          <p:cNvPr id="11" name="תמונה 10">
            <a:extLst>
              <a:ext uri="{FF2B5EF4-FFF2-40B4-BE49-F238E27FC236}">
                <a16:creationId xmlns:a16="http://schemas.microsoft.com/office/drawing/2014/main" id="{EF205FD9-0B18-B2D7-6CF8-87848F11CC7A}"/>
              </a:ext>
            </a:extLst>
          </p:cNvPr>
          <p:cNvPicPr>
            <a:picLocks noChangeAspect="1"/>
          </p:cNvPicPr>
          <p:nvPr/>
        </p:nvPicPr>
        <p:blipFill>
          <a:blip r:embed="rId3"/>
          <a:stretch>
            <a:fillRect/>
          </a:stretch>
        </p:blipFill>
        <p:spPr>
          <a:xfrm>
            <a:off x="339159" y="2446054"/>
            <a:ext cx="8189583" cy="2379164"/>
          </a:xfrm>
          <a:prstGeom prst="rect">
            <a:avLst/>
          </a:prstGeom>
        </p:spPr>
      </p:pic>
    </p:spTree>
    <p:extLst>
      <p:ext uri="{BB962C8B-B14F-4D97-AF65-F5344CB8AC3E}">
        <p14:creationId xmlns:p14="http://schemas.microsoft.com/office/powerpoint/2010/main" val="2566669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תמונה 11">
            <a:extLst>
              <a:ext uri="{FF2B5EF4-FFF2-40B4-BE49-F238E27FC236}">
                <a16:creationId xmlns:a16="http://schemas.microsoft.com/office/drawing/2014/main" id="{579450FD-71C9-E70B-2F1F-9EEFD74F6EF0}"/>
              </a:ext>
            </a:extLst>
          </p:cNvPr>
          <p:cNvPicPr>
            <a:picLocks noChangeAspect="1"/>
          </p:cNvPicPr>
          <p:nvPr/>
        </p:nvPicPr>
        <p:blipFill>
          <a:blip r:embed="rId2"/>
          <a:stretch>
            <a:fillRect/>
          </a:stretch>
        </p:blipFill>
        <p:spPr>
          <a:xfrm>
            <a:off x="1" y="4671750"/>
            <a:ext cx="5384799" cy="2199717"/>
          </a:xfrm>
          <a:prstGeom prst="rect">
            <a:avLst/>
          </a:prstGeom>
        </p:spPr>
      </p:pic>
      <p:pic>
        <p:nvPicPr>
          <p:cNvPr id="5" name="תמונה 4">
            <a:extLst>
              <a:ext uri="{FF2B5EF4-FFF2-40B4-BE49-F238E27FC236}">
                <a16:creationId xmlns:a16="http://schemas.microsoft.com/office/drawing/2014/main" id="{D4E18C77-6287-0F5E-F13E-2EE8634BA6B7}"/>
              </a:ext>
            </a:extLst>
          </p:cNvPr>
          <p:cNvPicPr>
            <a:picLocks noChangeAspect="1"/>
          </p:cNvPicPr>
          <p:nvPr/>
        </p:nvPicPr>
        <p:blipFill>
          <a:blip r:embed="rId3"/>
          <a:stretch>
            <a:fillRect/>
          </a:stretch>
        </p:blipFill>
        <p:spPr>
          <a:xfrm>
            <a:off x="0" y="1060933"/>
            <a:ext cx="4876800" cy="1992890"/>
          </a:xfrm>
          <a:prstGeom prst="rect">
            <a:avLst/>
          </a:prstGeom>
        </p:spPr>
      </p:pic>
      <p:sp>
        <p:nvSpPr>
          <p:cNvPr id="4" name="כותרת 1"/>
          <p:cNvSpPr>
            <a:spLocks noGrp="1"/>
          </p:cNvSpPr>
          <p:nvPr>
            <p:ph type="title"/>
          </p:nvPr>
        </p:nvSpPr>
        <p:spPr>
          <a:xfrm>
            <a:off x="1981200" y="609600"/>
            <a:ext cx="8229600" cy="999067"/>
          </a:xfrm>
        </p:spPr>
        <p:txBody>
          <a:bodyPr/>
          <a:lstStyle/>
          <a:p>
            <a:pPr algn="ctr" rtl="1">
              <a:lnSpc>
                <a:spcPct val="107000"/>
              </a:lnSpc>
              <a:spcBef>
                <a:spcPts val="600"/>
              </a:spcBef>
              <a:spcAft>
                <a:spcPts val="200"/>
              </a:spcAft>
              <a:tabLst>
                <a:tab pos="4417695" algn="l"/>
              </a:tabLst>
            </a:pPr>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III</a:t>
            </a:r>
            <a:r>
              <a:rPr lang="he-IL" altLang="he-IL" b="1" dirty="0">
                <a:latin typeface="David" panose="020E0502060401010101" pitchFamily="34" charset="-79"/>
                <a:cs typeface="David" panose="020E0502060401010101" pitchFamily="34" charset="-79"/>
              </a:rPr>
              <a:t>  – </a:t>
            </a:r>
            <a:r>
              <a:rPr lang="he-IL" sz="4400" b="1" dirty="0">
                <a:solidFill>
                  <a:schemeClr val="tx1"/>
                </a:solidFill>
                <a:effectLst/>
                <a:latin typeface="David" panose="020E0502060401010101" pitchFamily="34" charset="-79"/>
                <a:cs typeface="David" panose="020E0502060401010101" pitchFamily="34" charset="-79"/>
              </a:rPr>
              <a:t>שיעור "המשך"</a:t>
            </a:r>
            <a:br>
              <a:rPr lang="en-US" sz="4400" b="1" dirty="0">
                <a:solidFill>
                  <a:schemeClr val="tx1"/>
                </a:solidFill>
                <a:effectLst/>
                <a:latin typeface="David" panose="020E0502060401010101" pitchFamily="34" charset="-79"/>
                <a:cs typeface="David" panose="020E0502060401010101" pitchFamily="34" charset="-79"/>
              </a:rPr>
            </a:br>
            <a:r>
              <a:rPr lang="he-IL" sz="4000" b="1" dirty="0">
                <a:solidFill>
                  <a:schemeClr val="tx1"/>
                </a:solidFill>
                <a:effectLst/>
                <a:latin typeface="David" panose="020E0502060401010101" pitchFamily="34" charset="-79"/>
                <a:cs typeface="David" panose="020E0502060401010101" pitchFamily="34" charset="-79"/>
              </a:rPr>
              <a:t>עדין רק אלגוריתמי + הרכבה</a:t>
            </a:r>
            <a:br>
              <a:rPr lang="en-US" sz="40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br>
            <a:endParaRPr lang="he-IL" altLang="he-IL" sz="4000" b="1" dirty="0">
              <a:latin typeface="David" panose="020E0502060401010101" pitchFamily="34" charset="-79"/>
              <a:cs typeface="David" panose="020E0502060401010101" pitchFamily="34" charset="-79"/>
            </a:endParaRPr>
          </a:p>
        </p:txBody>
      </p:sp>
      <p:pic>
        <p:nvPicPr>
          <p:cNvPr id="9" name="תמונה 8">
            <a:extLst>
              <a:ext uri="{FF2B5EF4-FFF2-40B4-BE49-F238E27FC236}">
                <a16:creationId xmlns:a16="http://schemas.microsoft.com/office/drawing/2014/main" id="{2EE92DE5-1BC9-56C9-9FCD-7B0D3B8F7005}"/>
              </a:ext>
            </a:extLst>
          </p:cNvPr>
          <p:cNvPicPr>
            <a:picLocks noChangeAspect="1"/>
          </p:cNvPicPr>
          <p:nvPr/>
        </p:nvPicPr>
        <p:blipFill>
          <a:blip r:embed="rId4"/>
          <a:stretch>
            <a:fillRect/>
          </a:stretch>
        </p:blipFill>
        <p:spPr>
          <a:xfrm>
            <a:off x="4489083" y="2925966"/>
            <a:ext cx="5207704" cy="1904044"/>
          </a:xfrm>
          <a:prstGeom prst="rect">
            <a:avLst/>
          </a:prstGeom>
        </p:spPr>
      </p:pic>
      <p:sp>
        <p:nvSpPr>
          <p:cNvPr id="13" name="משולש שווה-שוקיים 12">
            <a:hlinkClick r:id="rId5" action="ppaction://hlinksldjump"/>
            <a:extLst>
              <a:ext uri="{FF2B5EF4-FFF2-40B4-BE49-F238E27FC236}">
                <a16:creationId xmlns:a16="http://schemas.microsoft.com/office/drawing/2014/main" id="{106CB0EE-5163-40E1-167A-1208B3AB157C}"/>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graphicFrame>
        <p:nvGraphicFramePr>
          <p:cNvPr id="8" name="טבלה 7">
            <a:extLst>
              <a:ext uri="{FF2B5EF4-FFF2-40B4-BE49-F238E27FC236}">
                <a16:creationId xmlns:a16="http://schemas.microsoft.com/office/drawing/2014/main" id="{A93B0F37-60B7-B5C4-2A1E-6D9570930E56}"/>
              </a:ext>
            </a:extLst>
          </p:cNvPr>
          <p:cNvGraphicFramePr>
            <a:graphicFrameLocks noGrp="1"/>
          </p:cNvGraphicFramePr>
          <p:nvPr>
            <p:extLst>
              <p:ext uri="{D42A27DB-BD31-4B8C-83A1-F6EECF244321}">
                <p14:modId xmlns:p14="http://schemas.microsoft.com/office/powerpoint/2010/main" val="1745811141"/>
              </p:ext>
            </p:extLst>
          </p:nvPr>
        </p:nvGraphicFramePr>
        <p:xfrm>
          <a:off x="9696787" y="786189"/>
          <a:ext cx="2478800" cy="5948050"/>
        </p:xfrm>
        <a:graphic>
          <a:graphicData uri="http://schemas.openxmlformats.org/drawingml/2006/table">
            <a:tbl>
              <a:tblPr rtl="1" firstRow="1" firstCol="1" bandRow="1">
                <a:tableStyleId>{5C22544A-7EE6-4342-B048-85BDC9FD1C3A}</a:tableStyleId>
              </a:tblPr>
              <a:tblGrid>
                <a:gridCol w="2478800">
                  <a:extLst>
                    <a:ext uri="{9D8B030D-6E8A-4147-A177-3AD203B41FA5}">
                      <a16:colId xmlns:a16="http://schemas.microsoft.com/office/drawing/2014/main" val="722153909"/>
                    </a:ext>
                  </a:extLst>
                </a:gridCol>
              </a:tblGrid>
              <a:tr h="1941872">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2040887">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txBody>
                  <a:tcPr marL="68580" marR="68580" marT="0" marB="0" anchor="ctr" anchorCtr="1">
                    <a:solidFill>
                      <a:srgbClr val="FFC000"/>
                    </a:solidFill>
                  </a:tcPr>
                </a:tc>
                <a:extLst>
                  <a:ext uri="{0D108BD9-81ED-4DB2-BD59-A6C34878D82A}">
                    <a16:rowId xmlns:a16="http://schemas.microsoft.com/office/drawing/2014/main" val="3763989457"/>
                  </a:ext>
                </a:extLst>
              </a:tr>
              <a:tr h="1965291">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1968748858"/>
                  </a:ext>
                </a:extLst>
              </a:tr>
            </a:tbl>
          </a:graphicData>
        </a:graphic>
      </p:graphicFrame>
    </p:spTree>
    <p:extLst>
      <p:ext uri="{BB962C8B-B14F-4D97-AF65-F5344CB8AC3E}">
        <p14:creationId xmlns:p14="http://schemas.microsoft.com/office/powerpoint/2010/main" val="4169853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55AFE805-DB30-BE4C-B12A-D0E4EBB1C6CE}"/>
              </a:ext>
            </a:extLst>
          </p:cNvPr>
          <p:cNvPicPr>
            <a:picLocks noChangeAspect="1"/>
          </p:cNvPicPr>
          <p:nvPr/>
        </p:nvPicPr>
        <p:blipFill>
          <a:blip r:embed="rId2"/>
          <a:stretch>
            <a:fillRect/>
          </a:stretch>
        </p:blipFill>
        <p:spPr>
          <a:xfrm>
            <a:off x="0" y="849771"/>
            <a:ext cx="6618514" cy="2067244"/>
          </a:xfrm>
          <a:prstGeom prst="rect">
            <a:avLst/>
          </a:prstGeom>
        </p:spPr>
      </p:pic>
      <p:sp>
        <p:nvSpPr>
          <p:cNvPr id="4" name="כותרת 1"/>
          <p:cNvSpPr>
            <a:spLocks noGrp="1"/>
          </p:cNvSpPr>
          <p:nvPr>
            <p:ph type="title"/>
          </p:nvPr>
        </p:nvSpPr>
        <p:spPr>
          <a:xfrm>
            <a:off x="1981200" y="609600"/>
            <a:ext cx="8229600" cy="999067"/>
          </a:xfrm>
        </p:spPr>
        <p:txBody>
          <a:bodyPr/>
          <a:lstStyle/>
          <a:p>
            <a:pPr algn="ctr" rtl="1">
              <a:lnSpc>
                <a:spcPct val="107000"/>
              </a:lnSpc>
              <a:spcBef>
                <a:spcPts val="600"/>
              </a:spcBef>
              <a:spcAft>
                <a:spcPts val="200"/>
              </a:spcAft>
            </a:pPr>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IV</a:t>
            </a:r>
            <a:r>
              <a:rPr lang="he-IL" altLang="he-IL" b="1" dirty="0">
                <a:latin typeface="David" panose="020E0502060401010101" pitchFamily="34" charset="-79"/>
                <a:cs typeface="David" panose="020E0502060401010101" pitchFamily="34" charset="-79"/>
              </a:rPr>
              <a:t>  – </a:t>
            </a:r>
            <a:r>
              <a:rPr lang="he-IL" sz="4400" b="1" dirty="0">
                <a:solidFill>
                  <a:schemeClr val="tx1"/>
                </a:solidFill>
                <a:effectLst/>
                <a:latin typeface="David" panose="020E0502060401010101" pitchFamily="34" charset="-79"/>
                <a:cs typeface="David" panose="020E0502060401010101" pitchFamily="34" charset="-79"/>
              </a:rPr>
              <a:t>שילוב</a:t>
            </a:r>
            <a:br>
              <a:rPr lang="en-US" sz="4400" b="1" dirty="0">
                <a:solidFill>
                  <a:schemeClr val="tx1"/>
                </a:solidFill>
                <a:effectLst/>
                <a:latin typeface="David" panose="020E0502060401010101" pitchFamily="34" charset="-79"/>
                <a:cs typeface="David" panose="020E0502060401010101" pitchFamily="34" charset="-79"/>
              </a:rPr>
            </a:br>
            <a:r>
              <a:rPr lang="he-IL" sz="4000" b="1" dirty="0">
                <a:solidFill>
                  <a:schemeClr val="tx1"/>
                </a:solidFill>
                <a:effectLst/>
                <a:latin typeface="David" panose="020E0502060401010101" pitchFamily="34" charset="-79"/>
                <a:cs typeface="David" panose="020E0502060401010101" pitchFamily="34" charset="-79"/>
              </a:rPr>
              <a:t>מבנה  מערך</a:t>
            </a:r>
            <a:br>
              <a:rPr lang="en-US" sz="4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br>
            <a:endParaRPr lang="he-IL" altLang="he-IL" sz="4000" b="1" dirty="0">
              <a:latin typeface="David" panose="020E0502060401010101" pitchFamily="34" charset="-79"/>
              <a:cs typeface="David" panose="020E0502060401010101" pitchFamily="34" charset="-79"/>
            </a:endParaRPr>
          </a:p>
        </p:txBody>
      </p:sp>
      <p:pic>
        <p:nvPicPr>
          <p:cNvPr id="8" name="תמונה 7">
            <a:extLst>
              <a:ext uri="{FF2B5EF4-FFF2-40B4-BE49-F238E27FC236}">
                <a16:creationId xmlns:a16="http://schemas.microsoft.com/office/drawing/2014/main" id="{3DBE1D04-58F2-1FB3-3BEC-B946B6BEFBD5}"/>
              </a:ext>
            </a:extLst>
          </p:cNvPr>
          <p:cNvPicPr>
            <a:picLocks noChangeAspect="1"/>
          </p:cNvPicPr>
          <p:nvPr/>
        </p:nvPicPr>
        <p:blipFill>
          <a:blip r:embed="rId3"/>
          <a:stretch>
            <a:fillRect/>
          </a:stretch>
        </p:blipFill>
        <p:spPr>
          <a:xfrm>
            <a:off x="3240587" y="2762380"/>
            <a:ext cx="6618514" cy="1876513"/>
          </a:xfrm>
          <a:prstGeom prst="rect">
            <a:avLst/>
          </a:prstGeom>
        </p:spPr>
      </p:pic>
      <p:pic>
        <p:nvPicPr>
          <p:cNvPr id="11" name="תמונה 10">
            <a:extLst>
              <a:ext uri="{FF2B5EF4-FFF2-40B4-BE49-F238E27FC236}">
                <a16:creationId xmlns:a16="http://schemas.microsoft.com/office/drawing/2014/main" id="{F4B9D198-ED2D-663D-519C-144E93B2F716}"/>
              </a:ext>
            </a:extLst>
          </p:cNvPr>
          <p:cNvPicPr>
            <a:picLocks noChangeAspect="1"/>
          </p:cNvPicPr>
          <p:nvPr/>
        </p:nvPicPr>
        <p:blipFill>
          <a:blip r:embed="rId4"/>
          <a:stretch>
            <a:fillRect/>
          </a:stretch>
        </p:blipFill>
        <p:spPr>
          <a:xfrm>
            <a:off x="-14514" y="4622800"/>
            <a:ext cx="6386285" cy="2235200"/>
          </a:xfrm>
          <a:prstGeom prst="rect">
            <a:avLst/>
          </a:prstGeom>
        </p:spPr>
      </p:pic>
      <p:sp>
        <p:nvSpPr>
          <p:cNvPr id="13" name="משולש שווה-שוקיים 12">
            <a:hlinkClick r:id="rId5" action="ppaction://hlinksldjump"/>
            <a:extLst>
              <a:ext uri="{FF2B5EF4-FFF2-40B4-BE49-F238E27FC236}">
                <a16:creationId xmlns:a16="http://schemas.microsoft.com/office/drawing/2014/main" id="{226A0103-52B8-D3A4-B411-ACECBDA022BA}"/>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graphicFrame>
        <p:nvGraphicFramePr>
          <p:cNvPr id="3" name="טבלה 2">
            <a:extLst>
              <a:ext uri="{FF2B5EF4-FFF2-40B4-BE49-F238E27FC236}">
                <a16:creationId xmlns:a16="http://schemas.microsoft.com/office/drawing/2014/main" id="{9D1D2B34-1111-D269-BA0F-F0CA6324CA75}"/>
              </a:ext>
            </a:extLst>
          </p:cNvPr>
          <p:cNvGraphicFramePr>
            <a:graphicFrameLocks noGrp="1"/>
          </p:cNvGraphicFramePr>
          <p:nvPr>
            <p:extLst>
              <p:ext uri="{D42A27DB-BD31-4B8C-83A1-F6EECF244321}">
                <p14:modId xmlns:p14="http://schemas.microsoft.com/office/powerpoint/2010/main" val="2312670092"/>
              </p:ext>
            </p:extLst>
          </p:nvPr>
        </p:nvGraphicFramePr>
        <p:xfrm>
          <a:off x="9696787" y="786189"/>
          <a:ext cx="2478800" cy="5948050"/>
        </p:xfrm>
        <a:graphic>
          <a:graphicData uri="http://schemas.openxmlformats.org/drawingml/2006/table">
            <a:tbl>
              <a:tblPr rtl="1" firstRow="1" firstCol="1" bandRow="1">
                <a:tableStyleId>{5C22544A-7EE6-4342-B048-85BDC9FD1C3A}</a:tableStyleId>
              </a:tblPr>
              <a:tblGrid>
                <a:gridCol w="2478800">
                  <a:extLst>
                    <a:ext uri="{9D8B030D-6E8A-4147-A177-3AD203B41FA5}">
                      <a16:colId xmlns:a16="http://schemas.microsoft.com/office/drawing/2014/main" val="722153909"/>
                    </a:ext>
                  </a:extLst>
                </a:gridCol>
              </a:tblGrid>
              <a:tr h="1941872">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2040887">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txBody>
                  <a:tcPr marL="68580" marR="68580" marT="0" marB="0" anchor="ctr" anchorCtr="1">
                    <a:solidFill>
                      <a:srgbClr val="FFC000"/>
                    </a:solidFill>
                  </a:tcPr>
                </a:tc>
                <a:extLst>
                  <a:ext uri="{0D108BD9-81ED-4DB2-BD59-A6C34878D82A}">
                    <a16:rowId xmlns:a16="http://schemas.microsoft.com/office/drawing/2014/main" val="3763989457"/>
                  </a:ext>
                </a:extLst>
              </a:tr>
              <a:tr h="1965291">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1968748858"/>
                  </a:ext>
                </a:extLst>
              </a:tr>
            </a:tbl>
          </a:graphicData>
        </a:graphic>
      </p:graphicFrame>
    </p:spTree>
    <p:extLst>
      <p:ext uri="{BB962C8B-B14F-4D97-AF65-F5344CB8AC3E}">
        <p14:creationId xmlns:p14="http://schemas.microsoft.com/office/powerpoint/2010/main" val="4240316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1981200" y="609600"/>
            <a:ext cx="8229600" cy="999067"/>
          </a:xfrm>
        </p:spPr>
        <p:txBody>
          <a:bodyPr/>
          <a:lstStyle/>
          <a:p>
            <a:pPr algn="ctr" rtl="1">
              <a:lnSpc>
                <a:spcPct val="107000"/>
              </a:lnSpc>
              <a:spcBef>
                <a:spcPts val="600"/>
              </a:spcBef>
              <a:spcAft>
                <a:spcPts val="200"/>
              </a:spcAft>
            </a:pPr>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V</a:t>
            </a:r>
            <a:r>
              <a:rPr lang="he-IL" altLang="he-IL" b="1" dirty="0">
                <a:latin typeface="David" panose="020E0502060401010101" pitchFamily="34" charset="-79"/>
                <a:cs typeface="David" panose="020E0502060401010101" pitchFamily="34" charset="-79"/>
              </a:rPr>
              <a:t>  – </a:t>
            </a:r>
            <a:r>
              <a:rPr lang="he-IL" sz="4400" b="1" dirty="0">
                <a:solidFill>
                  <a:schemeClr val="tx1"/>
                </a:solidFill>
                <a:effectLst/>
                <a:latin typeface="David" panose="020E0502060401010101" pitchFamily="34" charset="-79"/>
                <a:cs typeface="David" panose="020E0502060401010101" pitchFamily="34" charset="-79"/>
              </a:rPr>
              <a:t>שילוב</a:t>
            </a:r>
            <a:br>
              <a:rPr lang="en-US" sz="4400" b="1" dirty="0">
                <a:solidFill>
                  <a:schemeClr val="tx1"/>
                </a:solidFill>
                <a:effectLst/>
                <a:latin typeface="David" panose="020E0502060401010101" pitchFamily="34" charset="-79"/>
                <a:cs typeface="David" panose="020E0502060401010101" pitchFamily="34" charset="-79"/>
              </a:rPr>
            </a:br>
            <a:r>
              <a:rPr lang="he-IL" sz="4000" b="1" dirty="0">
                <a:solidFill>
                  <a:schemeClr val="tx1"/>
                </a:solidFill>
                <a:effectLst/>
                <a:latin typeface="David" panose="020E0502060401010101" pitchFamily="34" charset="-79"/>
                <a:cs typeface="David" panose="020E0502060401010101" pitchFamily="34" charset="-79"/>
              </a:rPr>
              <a:t>מבנה רשימה מקושרת</a:t>
            </a:r>
            <a:br>
              <a:rPr lang="en-US" sz="4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br>
            <a:endParaRPr lang="he-IL" altLang="he-IL" sz="4000" b="1" dirty="0">
              <a:latin typeface="David" panose="020E0502060401010101" pitchFamily="34" charset="-79"/>
              <a:cs typeface="David" panose="020E0502060401010101" pitchFamily="34" charset="-79"/>
            </a:endParaRPr>
          </a:p>
        </p:txBody>
      </p:sp>
      <p:sp>
        <p:nvSpPr>
          <p:cNvPr id="13" name="משולש שווה-שוקיים 12">
            <a:hlinkClick r:id="rId2" action="ppaction://hlinksldjump"/>
            <a:extLst>
              <a:ext uri="{FF2B5EF4-FFF2-40B4-BE49-F238E27FC236}">
                <a16:creationId xmlns:a16="http://schemas.microsoft.com/office/drawing/2014/main" id="{226A0103-52B8-D3A4-B411-ACECBDA022BA}"/>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pic>
        <p:nvPicPr>
          <p:cNvPr id="3" name="תמונה 2">
            <a:extLst>
              <a:ext uri="{FF2B5EF4-FFF2-40B4-BE49-F238E27FC236}">
                <a16:creationId xmlns:a16="http://schemas.microsoft.com/office/drawing/2014/main" id="{2082CD5D-5A75-4AA8-C444-9A278AB9D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88151"/>
            <a:ext cx="4975785" cy="2040849"/>
          </a:xfrm>
          <a:prstGeom prst="rect">
            <a:avLst/>
          </a:prstGeom>
        </p:spPr>
      </p:pic>
      <p:pic>
        <p:nvPicPr>
          <p:cNvPr id="12" name="תמונה 11">
            <a:extLst>
              <a:ext uri="{FF2B5EF4-FFF2-40B4-BE49-F238E27FC236}">
                <a16:creationId xmlns:a16="http://schemas.microsoft.com/office/drawing/2014/main" id="{293F7872-6282-4E37-4390-BE458E15DC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13" y="4848328"/>
            <a:ext cx="5164093" cy="1958107"/>
          </a:xfrm>
          <a:prstGeom prst="rect">
            <a:avLst/>
          </a:prstGeom>
        </p:spPr>
      </p:pic>
      <p:graphicFrame>
        <p:nvGraphicFramePr>
          <p:cNvPr id="5" name="טבלה 4">
            <a:extLst>
              <a:ext uri="{FF2B5EF4-FFF2-40B4-BE49-F238E27FC236}">
                <a16:creationId xmlns:a16="http://schemas.microsoft.com/office/drawing/2014/main" id="{B943FB60-FCF7-4AC8-E4AB-99C771F35FEE}"/>
              </a:ext>
            </a:extLst>
          </p:cNvPr>
          <p:cNvGraphicFramePr>
            <a:graphicFrameLocks noGrp="1"/>
          </p:cNvGraphicFramePr>
          <p:nvPr>
            <p:extLst>
              <p:ext uri="{D42A27DB-BD31-4B8C-83A1-F6EECF244321}">
                <p14:modId xmlns:p14="http://schemas.microsoft.com/office/powerpoint/2010/main" val="2312670092"/>
              </p:ext>
            </p:extLst>
          </p:nvPr>
        </p:nvGraphicFramePr>
        <p:xfrm>
          <a:off x="9696787" y="786189"/>
          <a:ext cx="2478800" cy="5948050"/>
        </p:xfrm>
        <a:graphic>
          <a:graphicData uri="http://schemas.openxmlformats.org/drawingml/2006/table">
            <a:tbl>
              <a:tblPr rtl="1" firstRow="1" firstCol="1" bandRow="1">
                <a:tableStyleId>{5C22544A-7EE6-4342-B048-85BDC9FD1C3A}</a:tableStyleId>
              </a:tblPr>
              <a:tblGrid>
                <a:gridCol w="2478800">
                  <a:extLst>
                    <a:ext uri="{9D8B030D-6E8A-4147-A177-3AD203B41FA5}">
                      <a16:colId xmlns:a16="http://schemas.microsoft.com/office/drawing/2014/main" val="722153909"/>
                    </a:ext>
                  </a:extLst>
                </a:gridCol>
              </a:tblGrid>
              <a:tr h="1941872">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2040887">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txBody>
                  <a:tcPr marL="68580" marR="68580" marT="0" marB="0" anchor="ctr" anchorCtr="1">
                    <a:solidFill>
                      <a:srgbClr val="FFC000"/>
                    </a:solidFill>
                  </a:tcPr>
                </a:tc>
                <a:extLst>
                  <a:ext uri="{0D108BD9-81ED-4DB2-BD59-A6C34878D82A}">
                    <a16:rowId xmlns:a16="http://schemas.microsoft.com/office/drawing/2014/main" val="3763989457"/>
                  </a:ext>
                </a:extLst>
              </a:tr>
              <a:tr h="1965291">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1968748858"/>
                  </a:ext>
                </a:extLst>
              </a:tr>
            </a:tbl>
          </a:graphicData>
        </a:graphic>
      </p:graphicFrame>
      <p:pic>
        <p:nvPicPr>
          <p:cNvPr id="7" name="תמונה 6">
            <a:extLst>
              <a:ext uri="{FF2B5EF4-FFF2-40B4-BE49-F238E27FC236}">
                <a16:creationId xmlns:a16="http://schemas.microsoft.com/office/drawing/2014/main" id="{E052329D-4F0E-C13E-EE7D-280780535D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9296" y="3429000"/>
            <a:ext cx="4975786" cy="2184009"/>
          </a:xfrm>
          <a:prstGeom prst="rect">
            <a:avLst/>
          </a:prstGeom>
        </p:spPr>
      </p:pic>
    </p:spTree>
    <p:extLst>
      <p:ext uri="{BB962C8B-B14F-4D97-AF65-F5344CB8AC3E}">
        <p14:creationId xmlns:p14="http://schemas.microsoft.com/office/powerpoint/2010/main" val="3256231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כותרת 1"/>
          <p:cNvSpPr>
            <a:spLocks noGrp="1"/>
          </p:cNvSpPr>
          <p:nvPr>
            <p:ph type="title"/>
          </p:nvPr>
        </p:nvSpPr>
        <p:spPr>
          <a:xfrm>
            <a:off x="1981200" y="609600"/>
            <a:ext cx="8229600" cy="999067"/>
          </a:xfrm>
        </p:spPr>
        <p:txBody>
          <a:bodyPr/>
          <a:lstStyle/>
          <a:p>
            <a:pPr algn="ctr" rtl="1">
              <a:lnSpc>
                <a:spcPct val="107000"/>
              </a:lnSpc>
              <a:spcBef>
                <a:spcPts val="600"/>
              </a:spcBef>
              <a:spcAft>
                <a:spcPts val="200"/>
              </a:spcAft>
            </a:pPr>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VI</a:t>
            </a:r>
            <a:r>
              <a:rPr lang="he-IL" altLang="he-IL" b="1" dirty="0">
                <a:latin typeface="David" panose="020E0502060401010101" pitchFamily="34" charset="-79"/>
                <a:cs typeface="David" panose="020E0502060401010101" pitchFamily="34" charset="-79"/>
              </a:rPr>
              <a:t>  – </a:t>
            </a:r>
            <a:r>
              <a:rPr lang="he-IL" sz="4400" b="1" dirty="0">
                <a:solidFill>
                  <a:schemeClr val="tx1"/>
                </a:solidFill>
                <a:effectLst/>
                <a:latin typeface="David" panose="020E0502060401010101" pitchFamily="34" charset="-79"/>
                <a:cs typeface="David" panose="020E0502060401010101" pitchFamily="34" charset="-79"/>
              </a:rPr>
              <a:t>שילוב</a:t>
            </a:r>
            <a:br>
              <a:rPr lang="en-US" sz="4400" b="1" dirty="0">
                <a:solidFill>
                  <a:schemeClr val="tx1"/>
                </a:solidFill>
                <a:effectLst/>
                <a:latin typeface="David" panose="020E0502060401010101" pitchFamily="34" charset="-79"/>
                <a:cs typeface="David" panose="020E0502060401010101" pitchFamily="34" charset="-79"/>
              </a:rPr>
            </a:br>
            <a:r>
              <a:rPr lang="he-IL" sz="4000" b="1" dirty="0">
                <a:solidFill>
                  <a:schemeClr val="tx1"/>
                </a:solidFill>
                <a:effectLst/>
                <a:latin typeface="David" panose="020E0502060401010101" pitchFamily="34" charset="-79"/>
                <a:cs typeface="David" panose="020E0502060401010101" pitchFamily="34" charset="-79"/>
              </a:rPr>
              <a:t>מבנה </a:t>
            </a:r>
            <a:r>
              <a:rPr lang="he-IL" sz="4000" b="1" dirty="0">
                <a:solidFill>
                  <a:schemeClr val="tx1"/>
                </a:solidFill>
                <a:latin typeface="David" panose="020E0502060401010101" pitchFamily="34" charset="-79"/>
                <a:cs typeface="David" panose="020E0502060401010101" pitchFamily="34" charset="-79"/>
              </a:rPr>
              <a:t>עץ בינארי</a:t>
            </a:r>
            <a:br>
              <a:rPr lang="en-US" sz="4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br>
            <a:endParaRPr lang="he-IL" altLang="he-IL" sz="4000" b="1" dirty="0">
              <a:latin typeface="David" panose="020E0502060401010101" pitchFamily="34" charset="-79"/>
              <a:cs typeface="David" panose="020E0502060401010101" pitchFamily="34" charset="-79"/>
            </a:endParaRPr>
          </a:p>
        </p:txBody>
      </p:sp>
      <p:sp>
        <p:nvSpPr>
          <p:cNvPr id="13" name="משולש שווה-שוקיים 12">
            <a:hlinkClick r:id="rId2" action="ppaction://hlinksldjump"/>
            <a:extLst>
              <a:ext uri="{FF2B5EF4-FFF2-40B4-BE49-F238E27FC236}">
                <a16:creationId xmlns:a16="http://schemas.microsoft.com/office/drawing/2014/main" id="{226A0103-52B8-D3A4-B411-ACECBDA022BA}"/>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graphicFrame>
        <p:nvGraphicFramePr>
          <p:cNvPr id="3" name="טבלה 2">
            <a:extLst>
              <a:ext uri="{FF2B5EF4-FFF2-40B4-BE49-F238E27FC236}">
                <a16:creationId xmlns:a16="http://schemas.microsoft.com/office/drawing/2014/main" id="{DA52E0A7-A1D4-4B2F-A97C-9080C36066DA}"/>
              </a:ext>
            </a:extLst>
          </p:cNvPr>
          <p:cNvGraphicFramePr>
            <a:graphicFrameLocks noGrp="1"/>
          </p:cNvGraphicFramePr>
          <p:nvPr>
            <p:extLst>
              <p:ext uri="{D42A27DB-BD31-4B8C-83A1-F6EECF244321}">
                <p14:modId xmlns:p14="http://schemas.microsoft.com/office/powerpoint/2010/main" val="2312670092"/>
              </p:ext>
            </p:extLst>
          </p:nvPr>
        </p:nvGraphicFramePr>
        <p:xfrm>
          <a:off x="9696787" y="786189"/>
          <a:ext cx="2478800" cy="5948050"/>
        </p:xfrm>
        <a:graphic>
          <a:graphicData uri="http://schemas.openxmlformats.org/drawingml/2006/table">
            <a:tbl>
              <a:tblPr rtl="1" firstRow="1" firstCol="1" bandRow="1">
                <a:tableStyleId>{5C22544A-7EE6-4342-B048-85BDC9FD1C3A}</a:tableStyleId>
              </a:tblPr>
              <a:tblGrid>
                <a:gridCol w="2478800">
                  <a:extLst>
                    <a:ext uri="{9D8B030D-6E8A-4147-A177-3AD203B41FA5}">
                      <a16:colId xmlns:a16="http://schemas.microsoft.com/office/drawing/2014/main" val="722153909"/>
                    </a:ext>
                  </a:extLst>
                </a:gridCol>
              </a:tblGrid>
              <a:tr h="1941872">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2040887">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txBody>
                  <a:tcPr marL="68580" marR="68580" marT="0" marB="0" anchor="ctr" anchorCtr="1">
                    <a:solidFill>
                      <a:srgbClr val="FFC000"/>
                    </a:solidFill>
                  </a:tcPr>
                </a:tc>
                <a:extLst>
                  <a:ext uri="{0D108BD9-81ED-4DB2-BD59-A6C34878D82A}">
                    <a16:rowId xmlns:a16="http://schemas.microsoft.com/office/drawing/2014/main" val="3763989457"/>
                  </a:ext>
                </a:extLst>
              </a:tr>
              <a:tr h="1965291">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1968748858"/>
                  </a:ext>
                </a:extLst>
              </a:tr>
            </a:tbl>
          </a:graphicData>
        </a:graphic>
      </p:graphicFrame>
      <p:sp>
        <p:nvSpPr>
          <p:cNvPr id="5" name="כותרת 1">
            <a:extLst>
              <a:ext uri="{FF2B5EF4-FFF2-40B4-BE49-F238E27FC236}">
                <a16:creationId xmlns:a16="http://schemas.microsoft.com/office/drawing/2014/main" id="{3DA92DC6-DAF4-D127-854E-0A6DE0EFE17C}"/>
              </a:ext>
            </a:extLst>
          </p:cNvPr>
          <p:cNvSpPr txBox="1">
            <a:spLocks/>
          </p:cNvSpPr>
          <p:nvPr/>
        </p:nvSpPr>
        <p:spPr bwMode="auto">
          <a:xfrm>
            <a:off x="747926" y="2477417"/>
            <a:ext cx="8229600" cy="338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rtl="1">
              <a:lnSpc>
                <a:spcPct val="107000"/>
              </a:lnSpc>
              <a:spcBef>
                <a:spcPts val="600"/>
              </a:spcBef>
              <a:spcAft>
                <a:spcPts val="200"/>
              </a:spcAft>
            </a:pPr>
            <a:r>
              <a:rPr lang="he-IL" b="1" dirty="0">
                <a:solidFill>
                  <a:schemeClr val="tx1"/>
                </a:solidFill>
                <a:latin typeface="David" panose="020E0502060401010101" pitchFamily="34" charset="-79"/>
                <a:ea typeface="Calibri" panose="020F0502020204030204" pitchFamily="34" charset="0"/>
                <a:cs typeface="David" panose="020E0502060401010101" pitchFamily="34" charset="-79"/>
              </a:rPr>
              <a:t>הסריקה של עץ בצורה </a:t>
            </a:r>
            <a:r>
              <a:rPr lang="he-IL" b="1" dirty="0" err="1">
                <a:solidFill>
                  <a:schemeClr val="tx1"/>
                </a:solidFill>
                <a:latin typeface="David" panose="020E0502060401010101" pitchFamily="34" charset="-79"/>
                <a:ea typeface="Calibri" panose="020F0502020204030204" pitchFamily="34" charset="0"/>
                <a:cs typeface="David" panose="020E0502060401010101" pitchFamily="34" charset="-79"/>
              </a:rPr>
              <a:t>איטראטיבית</a:t>
            </a:r>
            <a:r>
              <a:rPr lang="he-IL" b="1" dirty="0">
                <a:solidFill>
                  <a:schemeClr val="tx1"/>
                </a:solidFill>
                <a:latin typeface="David" panose="020E0502060401010101" pitchFamily="34" charset="-79"/>
                <a:ea typeface="Calibri" panose="020F0502020204030204" pitchFamily="34" charset="0"/>
                <a:cs typeface="David" panose="020E0502060401010101" pitchFamily="34" charset="-79"/>
              </a:rPr>
              <a:t> דורשת </a:t>
            </a:r>
            <a:r>
              <a:rPr lang="he-IL" b="1" dirty="0" err="1">
                <a:solidFill>
                  <a:schemeClr val="tx1"/>
                </a:solidFill>
                <a:latin typeface="David" panose="020E0502060401010101" pitchFamily="34" charset="-79"/>
                <a:ea typeface="Calibri" panose="020F0502020204030204" pitchFamily="34" charset="0"/>
                <a:cs typeface="David" panose="020E0502060401010101" pitchFamily="34" charset="-79"/>
              </a:rPr>
              <a:t>טנ"מ</a:t>
            </a:r>
            <a:r>
              <a:rPr lang="he-IL" b="1" dirty="0">
                <a:solidFill>
                  <a:schemeClr val="tx1"/>
                </a:solidFill>
                <a:latin typeface="David" panose="020E0502060401010101" pitchFamily="34" charset="-79"/>
                <a:ea typeface="Calibri" panose="020F0502020204030204" pitchFamily="34" charset="0"/>
                <a:cs typeface="David" panose="020E0502060401010101" pitchFamily="34" charset="-79"/>
              </a:rPr>
              <a:t> מחסנית.</a:t>
            </a:r>
          </a:p>
          <a:p>
            <a:pPr rtl="1">
              <a:lnSpc>
                <a:spcPct val="107000"/>
              </a:lnSpc>
              <a:spcBef>
                <a:spcPts val="600"/>
              </a:spcBef>
              <a:spcAft>
                <a:spcPts val="200"/>
              </a:spcAft>
            </a:pPr>
            <a:r>
              <a:rPr lang="he-IL" b="1" dirty="0">
                <a:solidFill>
                  <a:schemeClr val="bg1"/>
                </a:solidFill>
                <a:latin typeface="David" panose="020E0502060401010101" pitchFamily="34" charset="-79"/>
                <a:ea typeface="Calibri" panose="020F0502020204030204" pitchFamily="34" charset="0"/>
                <a:cs typeface="David" panose="020E0502060401010101" pitchFamily="34" charset="-79"/>
              </a:rPr>
              <a:t>הפתרון הוא ארוך יותר</a:t>
            </a:r>
          </a:p>
          <a:p>
            <a:pPr rtl="1">
              <a:lnSpc>
                <a:spcPct val="107000"/>
              </a:lnSpc>
              <a:spcBef>
                <a:spcPts val="600"/>
              </a:spcBef>
              <a:spcAft>
                <a:spcPts val="200"/>
              </a:spcAft>
            </a:pPr>
            <a:r>
              <a:rPr lang="he-IL" b="1" dirty="0">
                <a:solidFill>
                  <a:schemeClr val="bg1"/>
                </a:solidFill>
                <a:latin typeface="David" panose="020E0502060401010101" pitchFamily="34" charset="-79"/>
                <a:ea typeface="Calibri" panose="020F0502020204030204" pitchFamily="34" charset="0"/>
                <a:cs typeface="David" panose="020E0502060401010101" pitchFamily="34" charset="-79"/>
              </a:rPr>
              <a:t>ואינו מוצג כאן</a:t>
            </a:r>
            <a:br>
              <a:rPr lang="en-US" b="1" dirty="0">
                <a:solidFill>
                  <a:schemeClr val="bg1"/>
                </a:solidFill>
                <a:latin typeface="David" panose="020E0502060401010101" pitchFamily="34" charset="-79"/>
                <a:ea typeface="Calibri" panose="020F0502020204030204" pitchFamily="34" charset="0"/>
                <a:cs typeface="David" panose="020E0502060401010101" pitchFamily="34" charset="-79"/>
              </a:rPr>
            </a:br>
            <a:endParaRPr lang="he-IL" altLang="he-IL" sz="4000" b="1" dirty="0">
              <a:solidFill>
                <a:schemeClr val="bg1"/>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10641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a:extLst>
              <a:ext uri="{FF2B5EF4-FFF2-40B4-BE49-F238E27FC236}">
                <a16:creationId xmlns:a16="http://schemas.microsoft.com/office/drawing/2014/main" id="{EF749FFE-EE15-A3FB-A9FE-556184598173}"/>
              </a:ext>
            </a:extLst>
          </p:cNvPr>
          <p:cNvPicPr>
            <a:picLocks noChangeAspect="1"/>
          </p:cNvPicPr>
          <p:nvPr/>
        </p:nvPicPr>
        <p:blipFill>
          <a:blip r:embed="rId2"/>
          <a:stretch>
            <a:fillRect/>
          </a:stretch>
        </p:blipFill>
        <p:spPr>
          <a:xfrm>
            <a:off x="0" y="1353478"/>
            <a:ext cx="4796367" cy="2560506"/>
          </a:xfrm>
          <a:prstGeom prst="rect">
            <a:avLst/>
          </a:prstGeom>
        </p:spPr>
      </p:pic>
      <p:sp>
        <p:nvSpPr>
          <p:cNvPr id="4" name="כותרת 1"/>
          <p:cNvSpPr>
            <a:spLocks noGrp="1"/>
          </p:cNvSpPr>
          <p:nvPr>
            <p:ph type="title"/>
          </p:nvPr>
        </p:nvSpPr>
        <p:spPr>
          <a:xfrm>
            <a:off x="1981200" y="609600"/>
            <a:ext cx="8229600" cy="999067"/>
          </a:xfrm>
        </p:spPr>
        <p:txBody>
          <a:bodyPr/>
          <a:lstStyle/>
          <a:p>
            <a:pPr algn="ctr" rtl="1">
              <a:lnSpc>
                <a:spcPct val="107000"/>
              </a:lnSpc>
              <a:spcBef>
                <a:spcPts val="600"/>
              </a:spcBef>
              <a:spcAft>
                <a:spcPts val="200"/>
              </a:spcAft>
            </a:pPr>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VII</a:t>
            </a:r>
            <a:r>
              <a:rPr lang="he-IL" altLang="he-IL" b="1" dirty="0">
                <a:latin typeface="David" panose="020E0502060401010101" pitchFamily="34" charset="-79"/>
                <a:cs typeface="David" panose="020E0502060401010101" pitchFamily="34" charset="-79"/>
              </a:rPr>
              <a:t>  – </a:t>
            </a:r>
            <a:r>
              <a:rPr lang="he-IL" sz="4400" b="1" dirty="0">
                <a:solidFill>
                  <a:schemeClr val="tx1"/>
                </a:solidFill>
                <a:effectLst/>
                <a:latin typeface="David" panose="020E0502060401010101" pitchFamily="34" charset="-79"/>
                <a:cs typeface="David" panose="020E0502060401010101" pitchFamily="34" charset="-79"/>
              </a:rPr>
              <a:t>שילוב</a:t>
            </a:r>
            <a:br>
              <a:rPr lang="en-US" sz="4400" b="1" dirty="0">
                <a:solidFill>
                  <a:schemeClr val="tx1"/>
                </a:solidFill>
                <a:effectLst/>
                <a:latin typeface="David" panose="020E0502060401010101" pitchFamily="34" charset="-79"/>
                <a:cs typeface="David" panose="020E0502060401010101" pitchFamily="34" charset="-79"/>
              </a:rPr>
            </a:br>
            <a:r>
              <a:rPr lang="he-IL" sz="4000" b="1" dirty="0">
                <a:solidFill>
                  <a:schemeClr val="tx1"/>
                </a:solidFill>
                <a:effectLst/>
                <a:latin typeface="David" panose="020E0502060401010101" pitchFamily="34" charset="-79"/>
                <a:cs typeface="David" panose="020E0502060401010101" pitchFamily="34" charset="-79"/>
              </a:rPr>
              <a:t>מבנה נתונים חדש - מחסנית</a:t>
            </a:r>
            <a:br>
              <a:rPr lang="en-US" sz="4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br>
            <a:endParaRPr lang="he-IL" altLang="he-IL" sz="4000" b="1" dirty="0">
              <a:latin typeface="David" panose="020E0502060401010101" pitchFamily="34" charset="-79"/>
              <a:cs typeface="David" panose="020E0502060401010101" pitchFamily="34" charset="-79"/>
            </a:endParaRPr>
          </a:p>
        </p:txBody>
      </p:sp>
      <p:pic>
        <p:nvPicPr>
          <p:cNvPr id="9" name="תמונה 8">
            <a:extLst>
              <a:ext uri="{FF2B5EF4-FFF2-40B4-BE49-F238E27FC236}">
                <a16:creationId xmlns:a16="http://schemas.microsoft.com/office/drawing/2014/main" id="{139AA856-5A5D-8F8E-E66A-98F54A9FF5A0}"/>
              </a:ext>
            </a:extLst>
          </p:cNvPr>
          <p:cNvPicPr>
            <a:picLocks noChangeAspect="1"/>
          </p:cNvPicPr>
          <p:nvPr/>
        </p:nvPicPr>
        <p:blipFill>
          <a:blip r:embed="rId3"/>
          <a:stretch>
            <a:fillRect/>
          </a:stretch>
        </p:blipFill>
        <p:spPr>
          <a:xfrm>
            <a:off x="5008218" y="2528583"/>
            <a:ext cx="4635307" cy="2560506"/>
          </a:xfrm>
          <a:prstGeom prst="rect">
            <a:avLst/>
          </a:prstGeom>
        </p:spPr>
      </p:pic>
      <p:pic>
        <p:nvPicPr>
          <p:cNvPr id="12" name="תמונה 11">
            <a:extLst>
              <a:ext uri="{FF2B5EF4-FFF2-40B4-BE49-F238E27FC236}">
                <a16:creationId xmlns:a16="http://schemas.microsoft.com/office/drawing/2014/main" id="{7AE9034E-479E-31AE-462D-FCCA3123F0B4}"/>
              </a:ext>
            </a:extLst>
          </p:cNvPr>
          <p:cNvPicPr>
            <a:picLocks noChangeAspect="1"/>
          </p:cNvPicPr>
          <p:nvPr/>
        </p:nvPicPr>
        <p:blipFill>
          <a:blip r:embed="rId4"/>
          <a:stretch>
            <a:fillRect/>
          </a:stretch>
        </p:blipFill>
        <p:spPr>
          <a:xfrm>
            <a:off x="0" y="4005390"/>
            <a:ext cx="4796367" cy="2791507"/>
          </a:xfrm>
          <a:prstGeom prst="rect">
            <a:avLst/>
          </a:prstGeom>
        </p:spPr>
      </p:pic>
      <p:sp>
        <p:nvSpPr>
          <p:cNvPr id="13" name="משולש שווה-שוקיים 12">
            <a:hlinkClick r:id="rId5" action="ppaction://hlinksldjump"/>
            <a:extLst>
              <a:ext uri="{FF2B5EF4-FFF2-40B4-BE49-F238E27FC236}">
                <a16:creationId xmlns:a16="http://schemas.microsoft.com/office/drawing/2014/main" id="{FDDDD647-E113-1CD7-5060-D61C10080634}"/>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graphicFrame>
        <p:nvGraphicFramePr>
          <p:cNvPr id="3" name="טבלה 2">
            <a:extLst>
              <a:ext uri="{FF2B5EF4-FFF2-40B4-BE49-F238E27FC236}">
                <a16:creationId xmlns:a16="http://schemas.microsoft.com/office/drawing/2014/main" id="{3C5E3544-FC94-24CA-8022-7EFB152721CC}"/>
              </a:ext>
            </a:extLst>
          </p:cNvPr>
          <p:cNvGraphicFramePr>
            <a:graphicFrameLocks noGrp="1"/>
          </p:cNvGraphicFramePr>
          <p:nvPr>
            <p:extLst>
              <p:ext uri="{D42A27DB-BD31-4B8C-83A1-F6EECF244321}">
                <p14:modId xmlns:p14="http://schemas.microsoft.com/office/powerpoint/2010/main" val="2312670092"/>
              </p:ext>
            </p:extLst>
          </p:nvPr>
        </p:nvGraphicFramePr>
        <p:xfrm>
          <a:off x="9696787" y="786189"/>
          <a:ext cx="2478800" cy="5948050"/>
        </p:xfrm>
        <a:graphic>
          <a:graphicData uri="http://schemas.openxmlformats.org/drawingml/2006/table">
            <a:tbl>
              <a:tblPr rtl="1" firstRow="1" firstCol="1" bandRow="1">
                <a:tableStyleId>{5C22544A-7EE6-4342-B048-85BDC9FD1C3A}</a:tableStyleId>
              </a:tblPr>
              <a:tblGrid>
                <a:gridCol w="2478800">
                  <a:extLst>
                    <a:ext uri="{9D8B030D-6E8A-4147-A177-3AD203B41FA5}">
                      <a16:colId xmlns:a16="http://schemas.microsoft.com/office/drawing/2014/main" val="722153909"/>
                    </a:ext>
                  </a:extLst>
                </a:gridCol>
              </a:tblGrid>
              <a:tr h="1941872">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2040887">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txBody>
                  <a:tcPr marL="68580" marR="68580" marT="0" marB="0" anchor="ctr" anchorCtr="1">
                    <a:solidFill>
                      <a:srgbClr val="FFC000"/>
                    </a:solidFill>
                  </a:tcPr>
                </a:tc>
                <a:extLst>
                  <a:ext uri="{0D108BD9-81ED-4DB2-BD59-A6C34878D82A}">
                    <a16:rowId xmlns:a16="http://schemas.microsoft.com/office/drawing/2014/main" val="3763989457"/>
                  </a:ext>
                </a:extLst>
              </a:tr>
              <a:tr h="1965291">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1968748858"/>
                  </a:ext>
                </a:extLst>
              </a:tr>
            </a:tbl>
          </a:graphicData>
        </a:graphic>
      </p:graphicFrame>
    </p:spTree>
    <p:extLst>
      <p:ext uri="{BB962C8B-B14F-4D97-AF65-F5344CB8AC3E}">
        <p14:creationId xmlns:p14="http://schemas.microsoft.com/office/powerpoint/2010/main" val="4080299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044F8600-AA10-EC64-C634-25E149ABCA89}"/>
              </a:ext>
            </a:extLst>
          </p:cNvPr>
          <p:cNvPicPr>
            <a:picLocks noChangeAspect="1"/>
          </p:cNvPicPr>
          <p:nvPr/>
        </p:nvPicPr>
        <p:blipFill>
          <a:blip r:embed="rId2"/>
          <a:stretch>
            <a:fillRect/>
          </a:stretch>
        </p:blipFill>
        <p:spPr>
          <a:xfrm>
            <a:off x="0" y="1255362"/>
            <a:ext cx="5863771" cy="1829673"/>
          </a:xfrm>
          <a:prstGeom prst="rect">
            <a:avLst/>
          </a:prstGeom>
        </p:spPr>
      </p:pic>
      <p:sp>
        <p:nvSpPr>
          <p:cNvPr id="4" name="כותרת 1"/>
          <p:cNvSpPr>
            <a:spLocks noGrp="1"/>
          </p:cNvSpPr>
          <p:nvPr>
            <p:ph type="title"/>
          </p:nvPr>
        </p:nvSpPr>
        <p:spPr>
          <a:xfrm>
            <a:off x="1981200" y="609600"/>
            <a:ext cx="8229600" cy="999067"/>
          </a:xfrm>
        </p:spPr>
        <p:txBody>
          <a:bodyPr/>
          <a:lstStyle/>
          <a:p>
            <a:pPr rtl="1">
              <a:lnSpc>
                <a:spcPct val="107000"/>
              </a:lnSpc>
              <a:spcBef>
                <a:spcPts val="600"/>
              </a:spcBef>
              <a:spcAft>
                <a:spcPts val="200"/>
              </a:spcAft>
            </a:pPr>
            <a:r>
              <a:rPr lang="he-IL" altLang="he-IL" b="1" dirty="0">
                <a:latin typeface="David" panose="020E0502060401010101" pitchFamily="34" charset="-79"/>
                <a:cs typeface="David" panose="020E0502060401010101" pitchFamily="34" charset="-79"/>
              </a:rPr>
              <a:t>שיעור </a:t>
            </a:r>
            <a:r>
              <a:rPr lang="en-US" altLang="he-IL" b="1" dirty="0">
                <a:latin typeface="David" panose="020E0502060401010101" pitchFamily="34" charset="-79"/>
                <a:cs typeface="David" panose="020E0502060401010101" pitchFamily="34" charset="-79"/>
              </a:rPr>
              <a:t>VIII</a:t>
            </a:r>
            <a:r>
              <a:rPr lang="he-IL" altLang="he-IL" b="1" dirty="0">
                <a:latin typeface="David" panose="020E0502060401010101" pitchFamily="34" charset="-79"/>
                <a:cs typeface="David" panose="020E0502060401010101" pitchFamily="34" charset="-79"/>
              </a:rPr>
              <a:t>  – </a:t>
            </a:r>
            <a:r>
              <a:rPr lang="he-IL" sz="4400" b="1" dirty="0">
                <a:solidFill>
                  <a:schemeClr val="tx1"/>
                </a:solidFill>
                <a:effectLst/>
                <a:latin typeface="David" panose="020E0502060401010101" pitchFamily="34" charset="-79"/>
                <a:cs typeface="David" panose="020E0502060401010101" pitchFamily="34" charset="-79"/>
              </a:rPr>
              <a:t>שילוב</a:t>
            </a:r>
            <a:br>
              <a:rPr lang="en-US" sz="4400" b="1" dirty="0">
                <a:solidFill>
                  <a:schemeClr val="tx1"/>
                </a:solidFill>
                <a:effectLst/>
                <a:latin typeface="David" panose="020E0502060401010101" pitchFamily="34" charset="-79"/>
                <a:cs typeface="David" panose="020E0502060401010101" pitchFamily="34" charset="-79"/>
              </a:rPr>
            </a:br>
            <a:r>
              <a:rPr lang="he-IL" sz="4000" b="1" dirty="0">
                <a:solidFill>
                  <a:schemeClr val="tx1"/>
                </a:solidFill>
                <a:effectLst/>
                <a:latin typeface="David" panose="020E0502060401010101" pitchFamily="34" charset="-79"/>
                <a:cs typeface="David" panose="020E0502060401010101" pitchFamily="34" charset="-79"/>
              </a:rPr>
              <a:t>אלגוריתמי + מבנה + עצם</a:t>
            </a:r>
            <a:br>
              <a:rPr lang="en-US" sz="4400" b="1" dirty="0">
                <a:solidFill>
                  <a:schemeClr val="tx1"/>
                </a:solidFill>
                <a:effectLst/>
                <a:latin typeface="David" panose="020E0502060401010101" pitchFamily="34" charset="-79"/>
                <a:ea typeface="Calibri" panose="020F0502020204030204" pitchFamily="34" charset="0"/>
                <a:cs typeface="David" panose="020E0502060401010101" pitchFamily="34" charset="-79"/>
              </a:rPr>
            </a:br>
            <a:endParaRPr lang="he-IL" altLang="he-IL" sz="4000" b="1" dirty="0">
              <a:latin typeface="David" panose="020E0502060401010101" pitchFamily="34" charset="-79"/>
              <a:cs typeface="David" panose="020E0502060401010101" pitchFamily="34" charset="-79"/>
            </a:endParaRPr>
          </a:p>
        </p:txBody>
      </p:sp>
      <p:pic>
        <p:nvPicPr>
          <p:cNvPr id="11" name="תמונה 10">
            <a:extLst>
              <a:ext uri="{FF2B5EF4-FFF2-40B4-BE49-F238E27FC236}">
                <a16:creationId xmlns:a16="http://schemas.microsoft.com/office/drawing/2014/main" id="{2F6152B7-84F3-9B24-F8F0-168ED4EDCA00}"/>
              </a:ext>
            </a:extLst>
          </p:cNvPr>
          <p:cNvPicPr>
            <a:picLocks noChangeAspect="1"/>
          </p:cNvPicPr>
          <p:nvPr/>
        </p:nvPicPr>
        <p:blipFill>
          <a:blip r:embed="rId3"/>
          <a:stretch>
            <a:fillRect/>
          </a:stretch>
        </p:blipFill>
        <p:spPr>
          <a:xfrm>
            <a:off x="1" y="4724400"/>
            <a:ext cx="6096000" cy="2133600"/>
          </a:xfrm>
          <a:prstGeom prst="rect">
            <a:avLst/>
          </a:prstGeom>
        </p:spPr>
      </p:pic>
      <p:pic>
        <p:nvPicPr>
          <p:cNvPr id="8" name="תמונה 7">
            <a:extLst>
              <a:ext uri="{FF2B5EF4-FFF2-40B4-BE49-F238E27FC236}">
                <a16:creationId xmlns:a16="http://schemas.microsoft.com/office/drawing/2014/main" id="{98027097-210E-D63D-DC45-EAE08C0AD88C}"/>
              </a:ext>
            </a:extLst>
          </p:cNvPr>
          <p:cNvPicPr>
            <a:picLocks noChangeAspect="1"/>
          </p:cNvPicPr>
          <p:nvPr/>
        </p:nvPicPr>
        <p:blipFill>
          <a:blip r:embed="rId4"/>
          <a:stretch>
            <a:fillRect/>
          </a:stretch>
        </p:blipFill>
        <p:spPr>
          <a:xfrm>
            <a:off x="2699558" y="3085035"/>
            <a:ext cx="7013963" cy="1677909"/>
          </a:xfrm>
          <a:prstGeom prst="rect">
            <a:avLst/>
          </a:prstGeom>
        </p:spPr>
      </p:pic>
      <p:sp>
        <p:nvSpPr>
          <p:cNvPr id="13" name="משולש שווה-שוקיים 12">
            <a:hlinkClick r:id="rId5" action="ppaction://hlinksldjump"/>
            <a:extLst>
              <a:ext uri="{FF2B5EF4-FFF2-40B4-BE49-F238E27FC236}">
                <a16:creationId xmlns:a16="http://schemas.microsoft.com/office/drawing/2014/main" id="{A832D7C7-8A64-E03C-8C32-D3A2EA58E7BA}"/>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graphicFrame>
        <p:nvGraphicFramePr>
          <p:cNvPr id="5" name="טבלה 4">
            <a:extLst>
              <a:ext uri="{FF2B5EF4-FFF2-40B4-BE49-F238E27FC236}">
                <a16:creationId xmlns:a16="http://schemas.microsoft.com/office/drawing/2014/main" id="{E9E86DF5-48DE-F815-70F6-016657E71838}"/>
              </a:ext>
            </a:extLst>
          </p:cNvPr>
          <p:cNvGraphicFramePr>
            <a:graphicFrameLocks noGrp="1"/>
          </p:cNvGraphicFramePr>
          <p:nvPr>
            <p:extLst>
              <p:ext uri="{D42A27DB-BD31-4B8C-83A1-F6EECF244321}">
                <p14:modId xmlns:p14="http://schemas.microsoft.com/office/powerpoint/2010/main" val="2312670092"/>
              </p:ext>
            </p:extLst>
          </p:nvPr>
        </p:nvGraphicFramePr>
        <p:xfrm>
          <a:off x="9696787" y="786189"/>
          <a:ext cx="2478800" cy="5948050"/>
        </p:xfrm>
        <a:graphic>
          <a:graphicData uri="http://schemas.openxmlformats.org/drawingml/2006/table">
            <a:tbl>
              <a:tblPr rtl="1" firstRow="1" firstCol="1" bandRow="1">
                <a:tableStyleId>{5C22544A-7EE6-4342-B048-85BDC9FD1C3A}</a:tableStyleId>
              </a:tblPr>
              <a:tblGrid>
                <a:gridCol w="2478800">
                  <a:extLst>
                    <a:ext uri="{9D8B030D-6E8A-4147-A177-3AD203B41FA5}">
                      <a16:colId xmlns:a16="http://schemas.microsoft.com/office/drawing/2014/main" val="722153909"/>
                    </a:ext>
                  </a:extLst>
                </a:gridCol>
              </a:tblGrid>
              <a:tr h="1941872">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הסכום והערך המקסימאלי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של סדרת מספרים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2750725884"/>
                  </a:ext>
                </a:extLst>
              </a:tr>
              <a:tr h="2040887">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הערך המקסימאלי בין סכום ספרות האחדות, ספרות העשרות וספרות המאות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מספרים תלת-ספרתיים</a:t>
                      </a:r>
                    </a:p>
                  </a:txBody>
                  <a:tcPr marL="68580" marR="68580" marT="0" marB="0" anchor="ctr" anchorCtr="1">
                    <a:solidFill>
                      <a:srgbClr val="FFC000"/>
                    </a:solidFill>
                  </a:tcPr>
                </a:tc>
                <a:extLst>
                  <a:ext uri="{0D108BD9-81ED-4DB2-BD59-A6C34878D82A}">
                    <a16:rowId xmlns:a16="http://schemas.microsoft.com/office/drawing/2014/main" val="3763989457"/>
                  </a:ext>
                </a:extLst>
              </a:tr>
              <a:tr h="1965291">
                <a:tc>
                  <a:txBody>
                    <a:bodyPr/>
                    <a:lstStyle/>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מציאת סכום הספרות המקסימאליות – </a:t>
                      </a:r>
                      <a:endParaRPr lang="en-US" sz="1800" b="1" dirty="0">
                        <a:solidFill>
                          <a:schemeClr val="tx1"/>
                        </a:solidFill>
                        <a:effectLst/>
                        <a:latin typeface="David" panose="020E0502060401010101" pitchFamily="34" charset="-79"/>
                        <a:cs typeface="David" panose="020E0502060401010101" pitchFamily="34" charset="-79"/>
                      </a:endParaRPr>
                    </a:p>
                    <a:p>
                      <a:pPr algn="r" rtl="1">
                        <a:lnSpc>
                          <a:spcPct val="107000"/>
                        </a:lnSpc>
                        <a:spcAft>
                          <a:spcPts val="800"/>
                        </a:spcAft>
                      </a:pPr>
                      <a:r>
                        <a:rPr lang="he-IL" sz="1800" b="1" dirty="0">
                          <a:solidFill>
                            <a:schemeClr val="tx1"/>
                          </a:solidFill>
                          <a:effectLst/>
                          <a:latin typeface="David" panose="020E0502060401010101" pitchFamily="34" charset="-79"/>
                          <a:cs typeface="David" panose="020E0502060401010101" pitchFamily="34" charset="-79"/>
                        </a:rPr>
                        <a:t>מבין הספרות של מספרים תלת-ספרתיים</a:t>
                      </a:r>
                      <a:endParaRPr lang="en-US" sz="1800" b="1" dirty="0">
                        <a:solidFill>
                          <a:schemeClr val="tx1"/>
                        </a:solidFill>
                        <a:effectLst/>
                        <a:latin typeface="David" panose="020E0502060401010101" pitchFamily="34" charset="-79"/>
                        <a:ea typeface="Calibri" panose="020F0502020204030204" pitchFamily="34" charset="0"/>
                        <a:cs typeface="David" panose="020E0502060401010101" pitchFamily="34" charset="-79"/>
                      </a:endParaRPr>
                    </a:p>
                  </a:txBody>
                  <a:tcPr marL="68580" marR="68580" marT="0" marB="0" anchor="ctr" anchorCtr="1">
                    <a:solidFill>
                      <a:srgbClr val="FFC000"/>
                    </a:solidFill>
                  </a:tcPr>
                </a:tc>
                <a:extLst>
                  <a:ext uri="{0D108BD9-81ED-4DB2-BD59-A6C34878D82A}">
                    <a16:rowId xmlns:a16="http://schemas.microsoft.com/office/drawing/2014/main" val="1968748858"/>
                  </a:ext>
                </a:extLst>
              </a:tr>
            </a:tbl>
          </a:graphicData>
        </a:graphic>
      </p:graphicFrame>
    </p:spTree>
    <p:extLst>
      <p:ext uri="{BB962C8B-B14F-4D97-AF65-F5344CB8AC3E}">
        <p14:creationId xmlns:p14="http://schemas.microsoft.com/office/powerpoint/2010/main" val="102296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044F8600-AA10-EC64-C634-25E149ABCA89}"/>
              </a:ext>
            </a:extLst>
          </p:cNvPr>
          <p:cNvPicPr>
            <a:picLocks noChangeAspect="1"/>
          </p:cNvPicPr>
          <p:nvPr/>
        </p:nvPicPr>
        <p:blipFill>
          <a:blip r:embed="rId2"/>
          <a:stretch>
            <a:fillRect/>
          </a:stretch>
        </p:blipFill>
        <p:spPr>
          <a:xfrm>
            <a:off x="6516915" y="4357995"/>
            <a:ext cx="5675086" cy="1829673"/>
          </a:xfrm>
          <a:prstGeom prst="rect">
            <a:avLst/>
          </a:prstGeom>
        </p:spPr>
      </p:pic>
      <p:sp>
        <p:nvSpPr>
          <p:cNvPr id="4" name="כותרת 1"/>
          <p:cNvSpPr>
            <a:spLocks noGrp="1"/>
          </p:cNvSpPr>
          <p:nvPr>
            <p:ph type="title"/>
          </p:nvPr>
        </p:nvSpPr>
        <p:spPr>
          <a:xfrm>
            <a:off x="1981200" y="44938"/>
            <a:ext cx="8229600" cy="1200704"/>
          </a:xfrm>
        </p:spPr>
        <p:txBody>
          <a:bodyPr/>
          <a:lstStyle/>
          <a:p>
            <a:pPr rtl="1">
              <a:lnSpc>
                <a:spcPct val="107000"/>
              </a:lnSpc>
              <a:spcBef>
                <a:spcPts val="600"/>
              </a:spcBef>
              <a:spcAft>
                <a:spcPts val="200"/>
              </a:spcAft>
            </a:pPr>
            <a:r>
              <a:rPr lang="he-IL" altLang="he-IL" b="1" dirty="0">
                <a:latin typeface="David" panose="020E0502060401010101" pitchFamily="34" charset="-79"/>
                <a:cs typeface="David" panose="020E0502060401010101" pitchFamily="34" charset="-79"/>
              </a:rPr>
              <a:t>הצגת הפעולות לפי </a:t>
            </a:r>
            <a:r>
              <a:rPr lang="he-IL" altLang="he-IL" b="1" dirty="0">
                <a:solidFill>
                  <a:schemeClr val="tx1"/>
                </a:solidFill>
                <a:latin typeface="David" panose="020E0502060401010101" pitchFamily="34" charset="-79"/>
                <a:cs typeface="David" panose="020E0502060401010101" pitchFamily="34" charset="-79"/>
              </a:rPr>
              <a:t>מ</a:t>
            </a:r>
            <a:r>
              <a:rPr lang="he-IL" b="1" dirty="0">
                <a:solidFill>
                  <a:schemeClr val="tx1"/>
                </a:solidFill>
                <a:latin typeface="David" panose="020E0502060401010101" pitchFamily="34" charset="-79"/>
                <a:cs typeface="David" panose="020E0502060401010101" pitchFamily="34" charset="-79"/>
              </a:rPr>
              <a:t>בנה אלגוריתמי </a:t>
            </a:r>
            <a:r>
              <a:rPr lang="he-IL" sz="3600" b="1" dirty="0">
                <a:solidFill>
                  <a:schemeClr val="tx1"/>
                </a:solidFill>
                <a:effectLst/>
                <a:latin typeface="David" panose="020E0502060401010101" pitchFamily="34" charset="-79"/>
                <a:cs typeface="David" panose="020E0502060401010101" pitchFamily="34" charset="-79"/>
              </a:rPr>
              <a:t>מציאת הסכום והמקסימאלי </a:t>
            </a:r>
            <a:endParaRPr lang="he-IL" altLang="he-IL" sz="4000" b="1" dirty="0">
              <a:latin typeface="David" panose="020E0502060401010101" pitchFamily="34" charset="-79"/>
              <a:cs typeface="David" panose="020E0502060401010101" pitchFamily="34" charset="-79"/>
            </a:endParaRPr>
          </a:p>
        </p:txBody>
      </p:sp>
      <p:sp>
        <p:nvSpPr>
          <p:cNvPr id="13" name="משולש שווה-שוקיים 12">
            <a:hlinkClick r:id="rId3" action="ppaction://hlinksldjump"/>
            <a:extLst>
              <a:ext uri="{FF2B5EF4-FFF2-40B4-BE49-F238E27FC236}">
                <a16:creationId xmlns:a16="http://schemas.microsoft.com/office/drawing/2014/main" id="{A832D7C7-8A64-E03C-8C32-D3A2EA58E7BA}"/>
              </a:ext>
            </a:extLst>
          </p:cNvPr>
          <p:cNvSpPr/>
          <p:nvPr/>
        </p:nvSpPr>
        <p:spPr bwMode="auto">
          <a:xfrm>
            <a:off x="7696201" y="5966579"/>
            <a:ext cx="1629668" cy="891421"/>
          </a:xfrm>
          <a:prstGeom prst="triangl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he-IL" sz="2400" b="1" i="0" u="none" strike="noStrike" cap="none" normalizeH="0" baseline="0" dirty="0">
                <a:ln>
                  <a:noFill/>
                </a:ln>
                <a:solidFill>
                  <a:schemeClr val="tx1"/>
                </a:solidFill>
                <a:effectLst/>
                <a:latin typeface="David" panose="020E0502060401010101" pitchFamily="34" charset="-79"/>
                <a:cs typeface="David" panose="020E0502060401010101" pitchFamily="34" charset="-79"/>
              </a:rPr>
              <a:t>חזרה</a:t>
            </a:r>
          </a:p>
        </p:txBody>
      </p:sp>
      <p:pic>
        <p:nvPicPr>
          <p:cNvPr id="14" name="תמונה 13">
            <a:extLst>
              <a:ext uri="{FF2B5EF4-FFF2-40B4-BE49-F238E27FC236}">
                <a16:creationId xmlns:a16="http://schemas.microsoft.com/office/drawing/2014/main" id="{7ED63069-F744-F7FA-F93F-56571A372C0C}"/>
              </a:ext>
            </a:extLst>
          </p:cNvPr>
          <p:cNvPicPr>
            <a:picLocks noChangeAspect="1"/>
          </p:cNvPicPr>
          <p:nvPr/>
        </p:nvPicPr>
        <p:blipFill>
          <a:blip r:embed="rId4"/>
          <a:stretch>
            <a:fillRect/>
          </a:stretch>
        </p:blipFill>
        <p:spPr>
          <a:xfrm>
            <a:off x="0" y="3863267"/>
            <a:ext cx="5907314" cy="1907865"/>
          </a:xfrm>
          <a:prstGeom prst="rect">
            <a:avLst/>
          </a:prstGeom>
        </p:spPr>
      </p:pic>
      <p:pic>
        <p:nvPicPr>
          <p:cNvPr id="15" name="תמונה 14">
            <a:extLst>
              <a:ext uri="{FF2B5EF4-FFF2-40B4-BE49-F238E27FC236}">
                <a16:creationId xmlns:a16="http://schemas.microsoft.com/office/drawing/2014/main" id="{B1191186-BAE4-99D2-2E80-F206DFB8D2BB}"/>
              </a:ext>
            </a:extLst>
          </p:cNvPr>
          <p:cNvPicPr>
            <a:picLocks noChangeAspect="1"/>
          </p:cNvPicPr>
          <p:nvPr/>
        </p:nvPicPr>
        <p:blipFill>
          <a:blip r:embed="rId5"/>
          <a:stretch>
            <a:fillRect/>
          </a:stretch>
        </p:blipFill>
        <p:spPr>
          <a:xfrm>
            <a:off x="6516915" y="1361756"/>
            <a:ext cx="5675085" cy="2946296"/>
          </a:xfrm>
          <a:prstGeom prst="rect">
            <a:avLst/>
          </a:prstGeom>
        </p:spPr>
      </p:pic>
      <p:pic>
        <p:nvPicPr>
          <p:cNvPr id="16" name="תמונה 15">
            <a:extLst>
              <a:ext uri="{FF2B5EF4-FFF2-40B4-BE49-F238E27FC236}">
                <a16:creationId xmlns:a16="http://schemas.microsoft.com/office/drawing/2014/main" id="{77B0F452-4185-6D85-4EEF-578E322D8193}"/>
              </a:ext>
            </a:extLst>
          </p:cNvPr>
          <p:cNvPicPr>
            <a:picLocks noChangeAspect="1"/>
          </p:cNvPicPr>
          <p:nvPr/>
        </p:nvPicPr>
        <p:blipFill>
          <a:blip r:embed="rId6"/>
          <a:stretch>
            <a:fillRect/>
          </a:stretch>
        </p:blipFill>
        <p:spPr>
          <a:xfrm>
            <a:off x="0" y="1432095"/>
            <a:ext cx="5907314" cy="2155681"/>
          </a:xfrm>
          <a:prstGeom prst="rect">
            <a:avLst/>
          </a:prstGeom>
        </p:spPr>
      </p:pic>
      <p:grpSp>
        <p:nvGrpSpPr>
          <p:cNvPr id="10" name="קבוצה 9">
            <a:extLst>
              <a:ext uri="{FF2B5EF4-FFF2-40B4-BE49-F238E27FC236}">
                <a16:creationId xmlns:a16="http://schemas.microsoft.com/office/drawing/2014/main" id="{44A672AB-933B-98C3-FE55-34A14684645E}"/>
              </a:ext>
            </a:extLst>
          </p:cNvPr>
          <p:cNvGrpSpPr/>
          <p:nvPr/>
        </p:nvGrpSpPr>
        <p:grpSpPr>
          <a:xfrm>
            <a:off x="1962150" y="2575560"/>
            <a:ext cx="9400540" cy="2578100"/>
            <a:chOff x="1962150" y="2575560"/>
            <a:chExt cx="9400540" cy="2578100"/>
          </a:xfrm>
        </p:grpSpPr>
        <p:cxnSp>
          <p:nvCxnSpPr>
            <p:cNvPr id="3" name="מחבר חץ ישר 2">
              <a:extLst>
                <a:ext uri="{FF2B5EF4-FFF2-40B4-BE49-F238E27FC236}">
                  <a16:creationId xmlns:a16="http://schemas.microsoft.com/office/drawing/2014/main" id="{530338A8-F01A-C093-DF31-B8B8B26F3961}"/>
                </a:ext>
              </a:extLst>
            </p:cNvPr>
            <p:cNvCxnSpPr>
              <a:cxnSpLocks/>
            </p:cNvCxnSpPr>
            <p:nvPr/>
          </p:nvCxnSpPr>
          <p:spPr bwMode="auto">
            <a:xfrm flipH="1">
              <a:off x="2049780" y="25755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7" name="מחבר חץ ישר 6">
              <a:extLst>
                <a:ext uri="{FF2B5EF4-FFF2-40B4-BE49-F238E27FC236}">
                  <a16:creationId xmlns:a16="http://schemas.microsoft.com/office/drawing/2014/main" id="{89E365BD-842A-4604-F961-8210522C4E57}"/>
                </a:ext>
              </a:extLst>
            </p:cNvPr>
            <p:cNvCxnSpPr>
              <a:cxnSpLocks/>
            </p:cNvCxnSpPr>
            <p:nvPr/>
          </p:nvCxnSpPr>
          <p:spPr bwMode="auto">
            <a:xfrm flipH="1">
              <a:off x="1962150" y="47091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8" name="מחבר חץ ישר 7">
              <a:extLst>
                <a:ext uri="{FF2B5EF4-FFF2-40B4-BE49-F238E27FC236}">
                  <a16:creationId xmlns:a16="http://schemas.microsoft.com/office/drawing/2014/main" id="{5497AEB3-4FA2-57C8-BB62-EE0E4E0027F0}"/>
                </a:ext>
              </a:extLst>
            </p:cNvPr>
            <p:cNvCxnSpPr>
              <a:cxnSpLocks/>
            </p:cNvCxnSpPr>
            <p:nvPr/>
          </p:nvCxnSpPr>
          <p:spPr bwMode="auto">
            <a:xfrm flipH="1">
              <a:off x="8699500" y="28803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9" name="מחבר חץ ישר 8">
              <a:extLst>
                <a:ext uri="{FF2B5EF4-FFF2-40B4-BE49-F238E27FC236}">
                  <a16:creationId xmlns:a16="http://schemas.microsoft.com/office/drawing/2014/main" id="{82FE95D2-1158-410C-2F79-3CF829C5036B}"/>
                </a:ext>
              </a:extLst>
            </p:cNvPr>
            <p:cNvCxnSpPr>
              <a:cxnSpLocks/>
            </p:cNvCxnSpPr>
            <p:nvPr/>
          </p:nvCxnSpPr>
          <p:spPr bwMode="auto">
            <a:xfrm flipH="1">
              <a:off x="9404350" y="51536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grpSp>
      <p:grpSp>
        <p:nvGrpSpPr>
          <p:cNvPr id="11" name="קבוצה 10">
            <a:extLst>
              <a:ext uri="{FF2B5EF4-FFF2-40B4-BE49-F238E27FC236}">
                <a16:creationId xmlns:a16="http://schemas.microsoft.com/office/drawing/2014/main" id="{F7808503-E797-52DB-2766-D71157401A52}"/>
              </a:ext>
            </a:extLst>
          </p:cNvPr>
          <p:cNvGrpSpPr/>
          <p:nvPr/>
        </p:nvGrpSpPr>
        <p:grpSpPr>
          <a:xfrm>
            <a:off x="2254250" y="2779434"/>
            <a:ext cx="9343390" cy="2565400"/>
            <a:chOff x="1962150" y="2550160"/>
            <a:chExt cx="9343390" cy="2565400"/>
          </a:xfrm>
        </p:grpSpPr>
        <p:cxnSp>
          <p:nvCxnSpPr>
            <p:cNvPr id="12" name="מחבר חץ ישר 11">
              <a:extLst>
                <a:ext uri="{FF2B5EF4-FFF2-40B4-BE49-F238E27FC236}">
                  <a16:creationId xmlns:a16="http://schemas.microsoft.com/office/drawing/2014/main" id="{0C217DD3-D65C-9896-58E2-7C8CF521ED22}"/>
                </a:ext>
              </a:extLst>
            </p:cNvPr>
            <p:cNvCxnSpPr>
              <a:cxnSpLocks/>
            </p:cNvCxnSpPr>
            <p:nvPr/>
          </p:nvCxnSpPr>
          <p:spPr bwMode="auto">
            <a:xfrm flipH="1">
              <a:off x="2043430" y="25501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17" name="מחבר חץ ישר 16">
              <a:extLst>
                <a:ext uri="{FF2B5EF4-FFF2-40B4-BE49-F238E27FC236}">
                  <a16:creationId xmlns:a16="http://schemas.microsoft.com/office/drawing/2014/main" id="{35B17908-1637-C996-ACD3-5E059E269883}"/>
                </a:ext>
              </a:extLst>
            </p:cNvPr>
            <p:cNvCxnSpPr>
              <a:cxnSpLocks/>
            </p:cNvCxnSpPr>
            <p:nvPr/>
          </p:nvCxnSpPr>
          <p:spPr bwMode="auto">
            <a:xfrm flipH="1">
              <a:off x="1962150" y="46583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18" name="מחבר חץ ישר 17">
              <a:extLst>
                <a:ext uri="{FF2B5EF4-FFF2-40B4-BE49-F238E27FC236}">
                  <a16:creationId xmlns:a16="http://schemas.microsoft.com/office/drawing/2014/main" id="{F606C434-176D-FADD-9C86-34B8DF20798F}"/>
                </a:ext>
              </a:extLst>
            </p:cNvPr>
            <p:cNvCxnSpPr>
              <a:cxnSpLocks/>
            </p:cNvCxnSpPr>
            <p:nvPr/>
          </p:nvCxnSpPr>
          <p:spPr bwMode="auto">
            <a:xfrm flipH="1">
              <a:off x="8686800" y="279781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19" name="מחבר חץ ישר 18">
              <a:extLst>
                <a:ext uri="{FF2B5EF4-FFF2-40B4-BE49-F238E27FC236}">
                  <a16:creationId xmlns:a16="http://schemas.microsoft.com/office/drawing/2014/main" id="{4EC31C4E-70C0-164E-9323-A8B4E9B590BA}"/>
                </a:ext>
              </a:extLst>
            </p:cNvPr>
            <p:cNvCxnSpPr>
              <a:cxnSpLocks/>
            </p:cNvCxnSpPr>
            <p:nvPr/>
          </p:nvCxnSpPr>
          <p:spPr bwMode="auto">
            <a:xfrm flipH="1">
              <a:off x="9347200" y="5115560"/>
              <a:ext cx="1958340" cy="0"/>
            </a:xfrm>
            <a:prstGeom prst="straightConnector1">
              <a:avLst/>
            </a:prstGeom>
            <a:ln w="12700">
              <a:solidFill>
                <a:srgbClr val="FF0000"/>
              </a:solidFill>
              <a:headEnd type="none" w="lg" len="lg"/>
              <a:tailEnd type="triangle" w="med" len="lg"/>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82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F106-3C70-C352-CFCD-B6031025AF84}"/>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9F588914-C50A-F135-D146-18492907CFFC}"/>
              </a:ext>
            </a:extLst>
          </p:cNvPr>
          <p:cNvSpPr>
            <a:spLocks noGrp="1"/>
          </p:cNvSpPr>
          <p:nvPr>
            <p:ph type="title"/>
          </p:nvPr>
        </p:nvSpPr>
        <p:spPr>
          <a:xfrm>
            <a:off x="2273076" y="0"/>
            <a:ext cx="8229600" cy="1143000"/>
          </a:xfrm>
        </p:spPr>
        <p:txBody>
          <a:bodyPr/>
          <a:lstStyle/>
          <a:p>
            <a:pPr algn="ctr" defTabSz="432000" rtl="1">
              <a:spcBef>
                <a:spcPts val="1200"/>
              </a:spcBef>
            </a:pPr>
            <a:r>
              <a:rPr lang="en-US" altLang="he-IL" b="1" dirty="0">
                <a:latin typeface="David" panose="020E0502060401010101" pitchFamily="34" charset="-79"/>
                <a:cs typeface="David" panose="020E0502060401010101" pitchFamily="34" charset="-79"/>
              </a:rPr>
              <a:t> </a:t>
            </a:r>
            <a:r>
              <a:rPr lang="he-IL" altLang="he-IL" b="1" dirty="0">
                <a:latin typeface="David" panose="020E0502060401010101" pitchFamily="34" charset="-79"/>
                <a:cs typeface="David" panose="020E0502060401010101" pitchFamily="34" charset="-79"/>
              </a:rPr>
              <a:t>שילוב בין תבניות – מה השתנה</a:t>
            </a:r>
            <a:r>
              <a:rPr lang="he-IL" altLang="he-IL" b="1" dirty="0">
                <a:latin typeface="Times New Roman" panose="02020603050405020304" pitchFamily="18" charset="0"/>
                <a:cs typeface="Times New Roman" panose="02020603050405020304" pitchFamily="18" charset="0"/>
              </a:rPr>
              <a:t>?</a:t>
            </a:r>
          </a:p>
        </p:txBody>
      </p:sp>
      <p:sp>
        <p:nvSpPr>
          <p:cNvPr id="3" name="תיבת טקסט 2">
            <a:extLst>
              <a:ext uri="{FF2B5EF4-FFF2-40B4-BE49-F238E27FC236}">
                <a16:creationId xmlns:a16="http://schemas.microsoft.com/office/drawing/2014/main" id="{CE0B7B3E-FA80-57F5-88A7-FEE3AB7D798F}"/>
              </a:ext>
            </a:extLst>
          </p:cNvPr>
          <p:cNvSpPr txBox="1"/>
          <p:nvPr/>
        </p:nvSpPr>
        <p:spPr>
          <a:xfrm>
            <a:off x="6607832" y="1583168"/>
            <a:ext cx="3082547" cy="3170099"/>
          </a:xfrm>
          <a:prstGeom prst="rect">
            <a:avLst/>
          </a:prstGeom>
          <a:noFill/>
        </p:spPr>
        <p:txBody>
          <a:bodyPr wrap="square">
            <a:spAutoFit/>
          </a:bodyPr>
          <a:lstStyle/>
          <a:p>
            <a:pPr>
              <a:spcBef>
                <a:spcPts val="1200"/>
              </a:spcBef>
            </a:pPr>
            <a:r>
              <a:rPr lang="he-IL" sz="3200" b="1" dirty="0">
                <a:latin typeface="David" panose="020E0502060401010101" pitchFamily="34" charset="-79"/>
                <a:cs typeface="David" panose="020E0502060401010101" pitchFamily="34" charset="-79"/>
              </a:rPr>
              <a:t>לפני ה-AI</a:t>
            </a:r>
            <a:endParaRPr lang="he-IL" sz="3200" dirty="0">
              <a:latin typeface="David" panose="020E0502060401010101" pitchFamily="34" charset="-79"/>
              <a:cs typeface="David" panose="020E0502060401010101" pitchFamily="34" charset="-79"/>
            </a:endParaRP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ידע </a:t>
            </a: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פתרונות </a:t>
            </a: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תרגול</a:t>
            </a:r>
          </a:p>
          <a:p>
            <a:pPr>
              <a:spcBef>
                <a:spcPts val="1200"/>
              </a:spcBef>
            </a:pPr>
            <a:endParaRPr lang="he-IL" sz="3200" dirty="0">
              <a:latin typeface="David" panose="020E0502060401010101" pitchFamily="34" charset="-79"/>
              <a:cs typeface="David" panose="020E0502060401010101" pitchFamily="34" charset="-79"/>
            </a:endParaRPr>
          </a:p>
        </p:txBody>
      </p:sp>
      <p:sp>
        <p:nvSpPr>
          <p:cNvPr id="6" name="תיבת טקסט 5">
            <a:extLst>
              <a:ext uri="{FF2B5EF4-FFF2-40B4-BE49-F238E27FC236}">
                <a16:creationId xmlns:a16="http://schemas.microsoft.com/office/drawing/2014/main" id="{DC82BCF0-5D31-FDF7-AC32-02152D80B7DF}"/>
              </a:ext>
            </a:extLst>
          </p:cNvPr>
          <p:cNvSpPr txBox="1"/>
          <p:nvPr/>
        </p:nvSpPr>
        <p:spPr>
          <a:xfrm>
            <a:off x="-232913" y="1583168"/>
            <a:ext cx="5558288" cy="3816429"/>
          </a:xfrm>
          <a:prstGeom prst="rect">
            <a:avLst/>
          </a:prstGeom>
          <a:noFill/>
        </p:spPr>
        <p:txBody>
          <a:bodyPr wrap="square">
            <a:spAutoFit/>
          </a:bodyPr>
          <a:lstStyle/>
          <a:p>
            <a:pPr>
              <a:spcBef>
                <a:spcPts val="1200"/>
              </a:spcBef>
            </a:pPr>
            <a:r>
              <a:rPr lang="he-IL" sz="3200" b="1" dirty="0">
                <a:latin typeface="David" panose="020E0502060401010101" pitchFamily="34" charset="-79"/>
                <a:cs typeface="David" panose="020E0502060401010101" pitchFamily="34" charset="-79"/>
              </a:rPr>
              <a:t>בעידן ה-AI</a:t>
            </a:r>
            <a:endParaRPr lang="he-IL" sz="3200" dirty="0">
              <a:latin typeface="David" panose="020E0502060401010101" pitchFamily="34" charset="-79"/>
              <a:cs typeface="David" panose="020E0502060401010101" pitchFamily="34" charset="-79"/>
            </a:endParaRP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זיהוי תבניות </a:t>
            </a: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שילוב תבניות </a:t>
            </a: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שיפוט </a:t>
            </a:r>
          </a:p>
          <a:p>
            <a:pPr marL="457200" indent="-457200">
              <a:spcBef>
                <a:spcPts val="1200"/>
              </a:spcBef>
              <a:buFont typeface="Wingdings" panose="05000000000000000000" pitchFamily="2" charset="2"/>
              <a:buChar char="v"/>
            </a:pPr>
            <a:r>
              <a:rPr lang="he-IL" sz="3200" dirty="0">
                <a:latin typeface="David" panose="020E0502060401010101" pitchFamily="34" charset="-79"/>
                <a:cs typeface="David" panose="020E0502060401010101" pitchFamily="34" charset="-79"/>
              </a:rPr>
              <a:t>	פתרון בעיות </a:t>
            </a:r>
          </a:p>
          <a:p>
            <a:pPr>
              <a:spcBef>
                <a:spcPts val="1200"/>
              </a:spcBef>
            </a:pPr>
            <a:endParaRPr lang="he-IL" sz="32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70257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46027B9-11D5-A780-3FC5-DAB84EB5558F}"/>
              </a:ext>
            </a:extLst>
          </p:cNvPr>
          <p:cNvSpPr>
            <a:spLocks noGrp="1"/>
          </p:cNvSpPr>
          <p:nvPr>
            <p:ph type="title"/>
          </p:nvPr>
        </p:nvSpPr>
        <p:spPr/>
        <p:txBody>
          <a:bodyPr/>
          <a:lstStyle/>
          <a:p>
            <a:r>
              <a:rPr lang="he-IL" b="1" dirty="0">
                <a:solidFill>
                  <a:srgbClr val="0070C0"/>
                </a:solidFill>
                <a:latin typeface="David" panose="020E0502060401010101" pitchFamily="34" charset="-79"/>
                <a:cs typeface="David" panose="020E0502060401010101" pitchFamily="34" charset="-79"/>
              </a:rPr>
              <a:t>ת ו ד ה   ר ב ה !</a:t>
            </a:r>
          </a:p>
        </p:txBody>
      </p:sp>
      <p:sp>
        <p:nvSpPr>
          <p:cNvPr id="3" name="מציין מיקום תוכן 2">
            <a:extLst>
              <a:ext uri="{FF2B5EF4-FFF2-40B4-BE49-F238E27FC236}">
                <a16:creationId xmlns:a16="http://schemas.microsoft.com/office/drawing/2014/main" id="{41C3AE5A-4F3E-C0A2-7CF6-720DE0D24392}"/>
              </a:ext>
            </a:extLst>
          </p:cNvPr>
          <p:cNvSpPr>
            <a:spLocks noGrp="1"/>
          </p:cNvSpPr>
          <p:nvPr>
            <p:ph idx="1"/>
          </p:nvPr>
        </p:nvSpPr>
        <p:spPr>
          <a:xfrm>
            <a:off x="-819150" y="1478868"/>
            <a:ext cx="10972800" cy="4525963"/>
          </a:xfrm>
        </p:spPr>
        <p:txBody>
          <a:bodyPr/>
          <a:lstStyle/>
          <a:p>
            <a:pPr marL="0" indent="0" algn="r" rtl="1">
              <a:buNone/>
            </a:pPr>
            <a:r>
              <a:rPr lang="he-IL" b="1" dirty="0">
                <a:latin typeface="David" panose="020E0502060401010101" pitchFamily="34" charset="-79"/>
                <a:cs typeface="David" panose="020E0502060401010101" pitchFamily="34" charset="-79"/>
              </a:rPr>
              <a:t>אני מודה ומוקירה לעוזרות שתמכו בבניית מצגת זו:</a:t>
            </a:r>
          </a:p>
          <a:p>
            <a:pPr marL="1800225" algn="r" rtl="1"/>
            <a:r>
              <a:rPr lang="he-IL" b="1" dirty="0">
                <a:latin typeface="David" panose="020E0502060401010101" pitchFamily="34" charset="-79"/>
                <a:cs typeface="David" panose="020E0502060401010101" pitchFamily="34" charset="-79"/>
              </a:rPr>
              <a:t>דר' נוע רגוניס – המכללה האקדמית בית ברל</a:t>
            </a:r>
          </a:p>
          <a:p>
            <a:pPr marL="1800225" algn="r" rtl="1"/>
            <a:r>
              <a:rPr lang="he-IL" b="1" dirty="0">
                <a:latin typeface="David" panose="020E0502060401010101" pitchFamily="34" charset="-79"/>
                <a:cs typeface="David" panose="020E0502060401010101" pitchFamily="34" charset="-79"/>
              </a:rPr>
              <a:t>דר' עפרה </a:t>
            </a:r>
            <a:r>
              <a:rPr lang="he-IL" b="1" dirty="0" err="1">
                <a:latin typeface="David" panose="020E0502060401010101" pitchFamily="34" charset="-79"/>
                <a:cs typeface="David" panose="020E0502060401010101" pitchFamily="34" charset="-79"/>
              </a:rPr>
              <a:t>ברנדס</a:t>
            </a:r>
            <a:r>
              <a:rPr lang="he-IL" b="1" dirty="0">
                <a:latin typeface="David" panose="020E0502060401010101" pitchFamily="34" charset="-79"/>
                <a:cs typeface="David" panose="020E0502060401010101" pitchFamily="34" charset="-79"/>
              </a:rPr>
              <a:t> – מכון ויצמן למדע</a:t>
            </a:r>
          </a:p>
          <a:p>
            <a:pPr marL="1800225" algn="r" rtl="1"/>
            <a:r>
              <a:rPr lang="he-IL" b="1" dirty="0">
                <a:latin typeface="David" panose="020E0502060401010101" pitchFamily="34" charset="-79"/>
                <a:cs typeface="David" panose="020E0502060401010101" pitchFamily="34" charset="-79"/>
              </a:rPr>
              <a:t>דר' תמי לפידות - הטכניון</a:t>
            </a:r>
          </a:p>
          <a:p>
            <a:pPr marL="1800225" algn="r" rtl="1"/>
            <a:r>
              <a:rPr lang="he-IL" b="1" dirty="0">
                <a:latin typeface="David" panose="020E0502060401010101" pitchFamily="34" charset="-79"/>
                <a:cs typeface="David" panose="020E0502060401010101" pitchFamily="34" charset="-79"/>
              </a:rPr>
              <a:t>דר' רונית בן-בסט – מכון ויצמן למדע</a:t>
            </a:r>
          </a:p>
          <a:p>
            <a:pPr marL="1800225" algn="r" rtl="1"/>
            <a:r>
              <a:rPr lang="he-IL" b="1" dirty="0">
                <a:latin typeface="David" panose="020E0502060401010101" pitchFamily="34" charset="-79"/>
                <a:cs typeface="David" panose="020E0502060401010101" pitchFamily="34" charset="-79"/>
              </a:rPr>
              <a:t>שרה פונק</a:t>
            </a:r>
          </a:p>
          <a:p>
            <a:pPr marL="1800225" algn="r" rtl="1"/>
            <a:r>
              <a:rPr lang="he-IL" b="1" dirty="0">
                <a:latin typeface="David" panose="020E0502060401010101" pitchFamily="34" charset="-79"/>
                <a:cs typeface="David" panose="020E0502060401010101" pitchFamily="34" charset="-79"/>
              </a:rPr>
              <a:t>אילת </a:t>
            </a:r>
            <a:r>
              <a:rPr lang="he-IL" b="1" dirty="0" err="1">
                <a:latin typeface="David" panose="020E0502060401010101" pitchFamily="34" charset="-79"/>
                <a:cs typeface="David" panose="020E0502060401010101" pitchFamily="34" charset="-79"/>
              </a:rPr>
              <a:t>סטרינסקי</a:t>
            </a:r>
            <a:endParaRPr lang="he-IL" b="1" dirty="0">
              <a:latin typeface="David" panose="020E0502060401010101" pitchFamily="34" charset="-79"/>
              <a:cs typeface="David" panose="020E0502060401010101" pitchFamily="34" charset="-79"/>
            </a:endParaRPr>
          </a:p>
        </p:txBody>
      </p:sp>
      <p:sp>
        <p:nvSpPr>
          <p:cNvPr id="4" name="כותרת 1">
            <a:extLst>
              <a:ext uri="{FF2B5EF4-FFF2-40B4-BE49-F238E27FC236}">
                <a16:creationId xmlns:a16="http://schemas.microsoft.com/office/drawing/2014/main" id="{29D9EFAE-3786-422A-CEE0-4CEE3EFAD747}"/>
              </a:ext>
            </a:extLst>
          </p:cNvPr>
          <p:cNvSpPr txBox="1">
            <a:spLocks/>
          </p:cNvSpPr>
          <p:nvPr/>
        </p:nvSpPr>
        <p:spPr bwMode="auto">
          <a:xfrm>
            <a:off x="259373" y="4636182"/>
            <a:ext cx="440787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he-IL" b="1" dirty="0">
                <a:solidFill>
                  <a:srgbClr val="00B050"/>
                </a:solidFill>
                <a:latin typeface="David" panose="020E0502060401010101" pitchFamily="34" charset="-79"/>
                <a:cs typeface="David" panose="020E0502060401010101" pitchFamily="34" charset="-79"/>
              </a:rPr>
              <a:t>ס ו ף</a:t>
            </a:r>
          </a:p>
        </p:txBody>
      </p:sp>
    </p:spTree>
    <p:extLst>
      <p:ext uri="{BB962C8B-B14F-4D97-AF65-F5344CB8AC3E}">
        <p14:creationId xmlns:p14="http://schemas.microsoft.com/office/powerpoint/2010/main" val="31589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50">
            <a:extLst>
              <a:ext uri="{FF2B5EF4-FFF2-40B4-BE49-F238E27FC236}">
                <a16:creationId xmlns:a16="http://schemas.microsoft.com/office/drawing/2014/main" id="{04DED549-5DD6-4D1E-8738-7072F7206F2D}"/>
              </a:ext>
            </a:extLst>
          </p:cNvPr>
          <p:cNvSpPr>
            <a:spLocks noGrp="1" noChangeArrowheads="1"/>
          </p:cNvSpPr>
          <p:nvPr>
            <p:ph type="ctrTitle"/>
          </p:nvPr>
        </p:nvSpPr>
        <p:spPr>
          <a:xfrm>
            <a:off x="2282273" y="1441101"/>
            <a:ext cx="6537792" cy="2763506"/>
          </a:xfrm>
        </p:spPr>
        <p:txBody>
          <a:bodyPr anchor="ctr"/>
          <a:lstStyle/>
          <a:p>
            <a:pPr eaLnBrk="1" hangingPunct="1"/>
            <a:r>
              <a:rPr lang="he-IL" altLang="he-IL" sz="4400" b="1" dirty="0">
                <a:solidFill>
                  <a:schemeClr val="tx1"/>
                </a:solidFill>
                <a:latin typeface="David" panose="020E0502060401010101" pitchFamily="34" charset="-79"/>
                <a:cs typeface="David" panose="020E0502060401010101" pitchFamily="34" charset="-79"/>
              </a:rPr>
              <a:t>נא פתרו את משימת האלגוריתם והצבעים</a:t>
            </a:r>
            <a:endParaRPr lang="es-ES" altLang="he-IL" sz="4400" b="1" dirty="0">
              <a:solidFill>
                <a:schemeClr val="tx1"/>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36830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73B2-C6F6-6827-3366-61B1E2491CFB}"/>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50C5AD97-7F9C-BB8D-7793-0F0332BFFF96}"/>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משימה</a:t>
            </a:r>
          </a:p>
        </p:txBody>
      </p:sp>
      <p:sp>
        <p:nvSpPr>
          <p:cNvPr id="7" name="תיבת טקסט 6">
            <a:extLst>
              <a:ext uri="{FF2B5EF4-FFF2-40B4-BE49-F238E27FC236}">
                <a16:creationId xmlns:a16="http://schemas.microsoft.com/office/drawing/2014/main" id="{851570C4-0960-6B78-FCBD-895B38386DB5}"/>
              </a:ext>
            </a:extLst>
          </p:cNvPr>
          <p:cNvSpPr txBox="1"/>
          <p:nvPr/>
        </p:nvSpPr>
        <p:spPr>
          <a:xfrm>
            <a:off x="5762959" y="930712"/>
            <a:ext cx="5994288" cy="4031873"/>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מה בעצם עשינו כא</a:t>
            </a:r>
            <a:r>
              <a:rPr lang="he-IL" sz="3200" b="1" dirty="0">
                <a:latin typeface="Times New Roman" panose="02020603050405020304" pitchFamily="18" charset="0"/>
                <a:cs typeface="Times New Roman" panose="02020603050405020304" pitchFamily="18" charset="0"/>
              </a:rPr>
              <a:t>ן?</a:t>
            </a:r>
            <a:endParaRPr lang="he-IL" sz="3200" dirty="0">
              <a:latin typeface="Times New Roman" panose="02020603050405020304" pitchFamily="18" charset="0"/>
              <a:cs typeface="Times New Roman" panose="02020603050405020304" pitchFamily="18" charset="0"/>
            </a:endParaRPr>
          </a:p>
          <a:p>
            <a:r>
              <a:rPr lang="he-IL" sz="3200" dirty="0">
                <a:latin typeface="David" panose="020E0502060401010101" pitchFamily="34" charset="-79"/>
                <a:cs typeface="David" panose="020E0502060401010101" pitchFamily="34" charset="-79"/>
              </a:rPr>
              <a:t>בהתחלה נתתי לכם:</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מחלקה של פירוק מספר לספרות </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פעולה שסומכת ספרות </a:t>
            </a:r>
          </a:p>
          <a:p>
            <a:r>
              <a:rPr lang="he-IL" sz="3200" dirty="0">
                <a:latin typeface="David" panose="020E0502060401010101" pitchFamily="34" charset="-79"/>
                <a:cs typeface="David" panose="020E0502060401010101" pitchFamily="34" charset="-79"/>
              </a:rPr>
              <a:t>ואחר כך:</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מחלקה של מטריצה </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פעולה חדשה </a:t>
            </a:r>
          </a:p>
          <a:p>
            <a:r>
              <a:rPr lang="he-IL" sz="3200" dirty="0">
                <a:latin typeface="David" panose="020E0502060401010101" pitchFamily="34" charset="-79"/>
                <a:cs typeface="David" panose="020E0502060401010101" pitchFamily="34" charset="-79"/>
              </a:rPr>
              <a:t>ולא ביקשתי מכם להמציא אלגוריתם.</a:t>
            </a:r>
          </a:p>
        </p:txBody>
      </p:sp>
      <p:sp>
        <p:nvSpPr>
          <p:cNvPr id="5" name="תיבת טקסט 4">
            <a:extLst>
              <a:ext uri="{FF2B5EF4-FFF2-40B4-BE49-F238E27FC236}">
                <a16:creationId xmlns:a16="http://schemas.microsoft.com/office/drawing/2014/main" id="{2C2A434D-94A2-C697-F45F-EBBA22198FF5}"/>
              </a:ext>
            </a:extLst>
          </p:cNvPr>
          <p:cNvSpPr txBox="1"/>
          <p:nvPr/>
        </p:nvSpPr>
        <p:spPr>
          <a:xfrm>
            <a:off x="-944675" y="930712"/>
            <a:ext cx="6531421" cy="2554545"/>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כיצד פתרתם את המשימה</a:t>
            </a:r>
            <a:r>
              <a:rPr lang="he-IL" sz="3200" b="1" dirty="0">
                <a:latin typeface="Times New Roman" panose="02020603050405020304" pitchFamily="18" charset="0"/>
                <a:cs typeface="Times New Roman" panose="02020603050405020304" pitchFamily="18" charset="0"/>
              </a:rPr>
              <a:t>?</a:t>
            </a:r>
            <a:endParaRPr lang="he-IL"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 </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 </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 </a:t>
            </a:r>
          </a:p>
          <a:p>
            <a:pPr marL="457200" indent="-457200">
              <a:buFont typeface="Wingdings" panose="05000000000000000000" pitchFamily="2" charset="2"/>
              <a:buChar char="Ø"/>
            </a:pPr>
            <a:r>
              <a:rPr lang="he-IL" sz="3200" dirty="0">
                <a:latin typeface="David" panose="020E0502060401010101" pitchFamily="34" charset="-79"/>
                <a:cs typeface="David" panose="020E0502060401010101" pitchFamily="34" charset="-79"/>
              </a:rPr>
              <a:t> </a:t>
            </a:r>
          </a:p>
        </p:txBody>
      </p:sp>
      <p:sp>
        <p:nvSpPr>
          <p:cNvPr id="9" name="תיבת טקסט 8">
            <a:extLst>
              <a:ext uri="{FF2B5EF4-FFF2-40B4-BE49-F238E27FC236}">
                <a16:creationId xmlns:a16="http://schemas.microsoft.com/office/drawing/2014/main" id="{F5FA7630-2CED-1CD4-327D-0754DCF141D8}"/>
              </a:ext>
            </a:extLst>
          </p:cNvPr>
          <p:cNvSpPr txBox="1"/>
          <p:nvPr/>
        </p:nvSpPr>
        <p:spPr>
          <a:xfrm>
            <a:off x="-944675" y="3429000"/>
            <a:ext cx="8188771" cy="3539430"/>
          </a:xfrm>
          <a:prstGeom prst="rect">
            <a:avLst/>
          </a:prstGeom>
          <a:noFill/>
        </p:spPr>
        <p:txBody>
          <a:bodyPr wrap="square">
            <a:spAutoFit/>
          </a:bodyPr>
          <a:lstStyle/>
          <a:p>
            <a:pPr defTabSz="360000"/>
            <a:r>
              <a:rPr lang="he-IL" sz="3200" b="1" dirty="0">
                <a:latin typeface="David" panose="020E0502060401010101" pitchFamily="34" charset="-79"/>
                <a:cs typeface="David" panose="020E0502060401010101" pitchFamily="34" charset="-79"/>
              </a:rPr>
              <a:t>				שקף: מה בעצם בדקנו כאן</a:t>
            </a:r>
            <a:r>
              <a:rPr lang="he-IL" sz="3200" b="1" dirty="0">
                <a:latin typeface="Times New Roman" panose="02020603050405020304" pitchFamily="18" charset="0"/>
                <a:cs typeface="Times New Roman" panose="02020603050405020304" pitchFamily="18" charset="0"/>
              </a:rPr>
              <a:t>?</a:t>
            </a:r>
          </a:p>
          <a:p>
            <a:pPr defTabSz="360000"/>
            <a:r>
              <a:rPr lang="he-IL" sz="3200" dirty="0">
                <a:latin typeface="David" panose="020E0502060401010101" pitchFamily="34" charset="-79"/>
                <a:cs typeface="David" panose="020E0502060401010101" pitchFamily="34" charset="-79"/>
              </a:rPr>
              <a:t>				לא בדקנו אם אתם יודעים לכתוב קוד.</a:t>
            </a:r>
          </a:p>
          <a:p>
            <a:pPr defTabSz="360000"/>
            <a:r>
              <a:rPr lang="he-IL" sz="3200" dirty="0">
                <a:latin typeface="David" panose="020E0502060401010101" pitchFamily="34" charset="-79"/>
                <a:cs typeface="David" panose="020E0502060401010101" pitchFamily="34" charset="-79"/>
              </a:rPr>
              <a:t>				לא בדקנו אם אתם יודעים לולאות.</a:t>
            </a:r>
          </a:p>
          <a:p>
            <a:pPr defTabSz="360000"/>
            <a:r>
              <a:rPr lang="he-IL" sz="3200" dirty="0">
                <a:latin typeface="David" panose="020E0502060401010101" pitchFamily="34" charset="-79"/>
                <a:cs typeface="David" panose="020E0502060401010101" pitchFamily="34" charset="-79"/>
              </a:rPr>
              <a:t>				לא בדקנו אם אתם יודעים מטריצות.</a:t>
            </a:r>
          </a:p>
          <a:p>
            <a:pPr defTabSz="360000"/>
            <a:r>
              <a:rPr lang="he-IL" sz="3200" dirty="0">
                <a:latin typeface="David" panose="020E0502060401010101" pitchFamily="34" charset="-79"/>
                <a:cs typeface="David" panose="020E0502060401010101" pitchFamily="34" charset="-79"/>
              </a:rPr>
              <a:t>בדקנו משהו אחר:</a:t>
            </a:r>
          </a:p>
          <a:p>
            <a:pPr defTabSz="360000"/>
            <a:r>
              <a:rPr lang="he-IL" sz="3200" dirty="0">
                <a:latin typeface="David" panose="020E0502060401010101" pitchFamily="34" charset="-79"/>
                <a:cs typeface="David" panose="020E0502060401010101" pitchFamily="34" charset="-79"/>
              </a:rPr>
              <a:t>האם אתם מזהים תבנית בתוך פתרון אחד,</a:t>
            </a:r>
            <a:br>
              <a:rPr lang="he-IL" sz="3200" dirty="0">
                <a:latin typeface="David" panose="020E0502060401010101" pitchFamily="34" charset="-79"/>
                <a:cs typeface="David" panose="020E0502060401010101" pitchFamily="34" charset="-79"/>
              </a:rPr>
            </a:br>
            <a:r>
              <a:rPr lang="he-IL" sz="3200" dirty="0">
                <a:latin typeface="David" panose="020E0502060401010101" pitchFamily="34" charset="-79"/>
                <a:cs typeface="David" panose="020E0502060401010101" pitchFamily="34" charset="-79"/>
              </a:rPr>
              <a:t>ויודעים להשתמש בה כדי לפתור בעיה אחרת.</a:t>
            </a:r>
          </a:p>
        </p:txBody>
      </p:sp>
    </p:spTree>
    <p:extLst>
      <p:ext uri="{BB962C8B-B14F-4D97-AF65-F5344CB8AC3E}">
        <p14:creationId xmlns:p14="http://schemas.microsoft.com/office/powerpoint/2010/main" val="366564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2" end="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3" end="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9689-0F27-E327-5811-07DF38B221B5}"/>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EE6B216D-4F7C-AC45-6AD2-5C8A57A88E5C}"/>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משימה</a:t>
            </a:r>
          </a:p>
        </p:txBody>
      </p:sp>
      <p:sp>
        <p:nvSpPr>
          <p:cNvPr id="7" name="תיבת טקסט 6">
            <a:extLst>
              <a:ext uri="{FF2B5EF4-FFF2-40B4-BE49-F238E27FC236}">
                <a16:creationId xmlns:a16="http://schemas.microsoft.com/office/drawing/2014/main" id="{3D3E0A25-E3EF-DA4F-C397-B2121DC2C095}"/>
              </a:ext>
            </a:extLst>
          </p:cNvPr>
          <p:cNvSpPr txBox="1"/>
          <p:nvPr/>
        </p:nvSpPr>
        <p:spPr>
          <a:xfrm>
            <a:off x="2457450" y="930712"/>
            <a:ext cx="9123584" cy="1077218"/>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מה קורה כשאנחנו נותנים לתלמיד בעיה חדשה</a:t>
            </a:r>
            <a:r>
              <a:rPr lang="he-IL" sz="3200" b="1" dirty="0">
                <a:latin typeface="Times New Roman" panose="02020603050405020304" pitchFamily="18" charset="0"/>
                <a:cs typeface="Times New Roman" panose="02020603050405020304" pitchFamily="18" charset="0"/>
              </a:rPr>
              <a:t>?</a:t>
            </a:r>
          </a:p>
          <a:p>
            <a:r>
              <a:rPr lang="he-IL" sz="3200" dirty="0">
                <a:latin typeface="David" panose="020E0502060401010101" pitchFamily="34" charset="-79"/>
                <a:cs typeface="David" panose="020E0502060401010101" pitchFamily="34" charset="-79"/>
              </a:rPr>
              <a:t>בדרך כלל הוא עושה אחד משני דברים:</a:t>
            </a:r>
          </a:p>
        </p:txBody>
      </p:sp>
      <p:sp>
        <p:nvSpPr>
          <p:cNvPr id="5" name="תיבת טקסט 4">
            <a:extLst>
              <a:ext uri="{FF2B5EF4-FFF2-40B4-BE49-F238E27FC236}">
                <a16:creationId xmlns:a16="http://schemas.microsoft.com/office/drawing/2014/main" id="{C537C400-B582-2137-9768-FE10E525F3A4}"/>
              </a:ext>
            </a:extLst>
          </p:cNvPr>
          <p:cNvSpPr txBox="1"/>
          <p:nvPr/>
        </p:nvSpPr>
        <p:spPr>
          <a:xfrm>
            <a:off x="5538786" y="1993702"/>
            <a:ext cx="6042248" cy="3046988"/>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אפשרות א'</a:t>
            </a:r>
            <a:br>
              <a:rPr lang="he-IL" sz="3200" dirty="0">
                <a:latin typeface="David" panose="020E0502060401010101" pitchFamily="34" charset="-79"/>
                <a:cs typeface="David" panose="020E0502060401010101" pitchFamily="34" charset="-79"/>
              </a:rPr>
            </a:br>
            <a:r>
              <a:rPr lang="he-IL" sz="3200" dirty="0">
                <a:latin typeface="David" panose="020E0502060401010101" pitchFamily="34" charset="-79"/>
                <a:cs typeface="David" panose="020E0502060401010101" pitchFamily="34" charset="-79"/>
              </a:rPr>
              <a:t>מנסה להיזכר בפתרון דומה שראה פעם.</a:t>
            </a:r>
          </a:p>
          <a:p>
            <a:r>
              <a:rPr lang="he-IL" sz="3200" dirty="0">
                <a:latin typeface="David" panose="020E0502060401010101" pitchFamily="34" charset="-79"/>
                <a:cs typeface="David" panose="020E0502060401010101" pitchFamily="34" charset="-79"/>
              </a:rPr>
              <a:t>"רגע... היה תרגיל כזה..."</a:t>
            </a:r>
          </a:p>
          <a:p>
            <a:r>
              <a:rPr lang="he-IL" sz="3200" dirty="0">
                <a:latin typeface="David" panose="020E0502060401010101" pitchFamily="34" charset="-79"/>
                <a:cs typeface="David" panose="020E0502060401010101" pitchFamily="34" charset="-79"/>
              </a:rPr>
              <a:t>"איפה שמרתי אותו?"</a:t>
            </a:r>
          </a:p>
          <a:p>
            <a:r>
              <a:rPr lang="he-IL" sz="3200" dirty="0">
                <a:latin typeface="David" panose="020E0502060401010101" pitchFamily="34" charset="-79"/>
                <a:cs typeface="David" panose="020E0502060401010101" pitchFamily="34" charset="-79"/>
              </a:rPr>
              <a:t>"איך בדיוק הייתה הלולאה?"</a:t>
            </a:r>
          </a:p>
          <a:p>
            <a:r>
              <a:rPr lang="he-IL" sz="3200" dirty="0">
                <a:latin typeface="David" panose="020E0502060401010101" pitchFamily="34" charset="-79"/>
                <a:cs typeface="David" panose="020E0502060401010101" pitchFamily="34" charset="-79"/>
              </a:rPr>
              <a:t>כלומר - הוא מנסה לזכור את הפתרון.</a:t>
            </a:r>
          </a:p>
        </p:txBody>
      </p:sp>
      <p:sp>
        <p:nvSpPr>
          <p:cNvPr id="2" name="תיבת טקסט 1">
            <a:extLst>
              <a:ext uri="{FF2B5EF4-FFF2-40B4-BE49-F238E27FC236}">
                <a16:creationId xmlns:a16="http://schemas.microsoft.com/office/drawing/2014/main" id="{B133E3C4-C788-AA1D-724E-F75D3BDB3277}"/>
              </a:ext>
            </a:extLst>
          </p:cNvPr>
          <p:cNvSpPr txBox="1"/>
          <p:nvPr/>
        </p:nvSpPr>
        <p:spPr>
          <a:xfrm>
            <a:off x="-992635" y="1993702"/>
            <a:ext cx="6531421" cy="4031873"/>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אפשרות ב'</a:t>
            </a:r>
            <a:endParaRPr lang="he-IL" sz="3200" dirty="0">
              <a:latin typeface="David" panose="020E0502060401010101" pitchFamily="34" charset="-79"/>
              <a:cs typeface="David" panose="020E0502060401010101" pitchFamily="34" charset="-79"/>
            </a:endParaRPr>
          </a:p>
          <a:p>
            <a:r>
              <a:rPr lang="he-IL" sz="3200" dirty="0">
                <a:latin typeface="David" panose="020E0502060401010101" pitchFamily="34" charset="-79"/>
                <a:cs typeface="David" panose="020E0502060401010101" pitchFamily="34" charset="-79"/>
              </a:rPr>
              <a:t>הוא לא מזהה קשר למה שכבר למד.</a:t>
            </a:r>
          </a:p>
          <a:p>
            <a:r>
              <a:rPr lang="he-IL" sz="3200" dirty="0">
                <a:latin typeface="David" panose="020E0502060401010101" pitchFamily="34" charset="-79"/>
                <a:cs typeface="David" panose="020E0502060401010101" pitchFamily="34" charset="-79"/>
              </a:rPr>
              <a:t>אז הוא מתחיל מאפס.</a:t>
            </a:r>
          </a:p>
          <a:p>
            <a:r>
              <a:rPr lang="he-IL" sz="3200" dirty="0">
                <a:latin typeface="David" panose="020E0502060401010101" pitchFamily="34" charset="-79"/>
                <a:cs typeface="David" panose="020E0502060401010101" pitchFamily="34" charset="-79"/>
              </a:rPr>
              <a:t>"טוב, נחשוב מחדש..."</a:t>
            </a:r>
          </a:p>
          <a:p>
            <a:r>
              <a:rPr lang="he-IL" sz="3200" dirty="0">
                <a:latin typeface="David" panose="020E0502060401010101" pitchFamily="34" charset="-79"/>
                <a:cs typeface="David" panose="020E0502060401010101" pitchFamily="34" charset="-79"/>
              </a:rPr>
              <a:t>"אולי אעשה ככה..."</a:t>
            </a:r>
          </a:p>
          <a:p>
            <a:r>
              <a:rPr lang="he-IL" sz="3200" dirty="0">
                <a:latin typeface="David" panose="020E0502060401010101" pitchFamily="34" charset="-79"/>
                <a:cs typeface="David" panose="020E0502060401010101" pitchFamily="34" charset="-79"/>
              </a:rPr>
              <a:t>"אולי לולאה אחרת..."</a:t>
            </a:r>
          </a:p>
          <a:p>
            <a:r>
              <a:rPr lang="he-IL" sz="3200" dirty="0">
                <a:latin typeface="David" panose="020E0502060401010101" pitchFamily="34" charset="-79"/>
                <a:cs typeface="David" panose="020E0502060401010101" pitchFamily="34" charset="-79"/>
              </a:rPr>
              <a:t>כלומר – </a:t>
            </a:r>
          </a:p>
          <a:p>
            <a:r>
              <a:rPr lang="he-IL" sz="3200" dirty="0">
                <a:latin typeface="David" panose="020E0502060401010101" pitchFamily="34" charset="-79"/>
                <a:cs typeface="David" panose="020E0502060401010101" pitchFamily="34" charset="-79"/>
              </a:rPr>
              <a:t>	הוא ממציא מחדש את הגלגל.</a:t>
            </a:r>
          </a:p>
        </p:txBody>
      </p:sp>
    </p:spTree>
    <p:extLst>
      <p:ext uri="{BB962C8B-B14F-4D97-AF65-F5344CB8AC3E}">
        <p14:creationId xmlns:p14="http://schemas.microsoft.com/office/powerpoint/2010/main" val="228088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30FAB-E3BB-FBB8-7199-DBCC33F196C8}"/>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7FE0E8CC-EF00-7D5B-71C4-A533980BB04E}"/>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משימה</a:t>
            </a:r>
          </a:p>
        </p:txBody>
      </p:sp>
      <p:sp>
        <p:nvSpPr>
          <p:cNvPr id="7" name="תיבת טקסט 6">
            <a:extLst>
              <a:ext uri="{FF2B5EF4-FFF2-40B4-BE49-F238E27FC236}">
                <a16:creationId xmlns:a16="http://schemas.microsoft.com/office/drawing/2014/main" id="{9F983B33-D6FB-372C-BF09-9E1EF478E9EA}"/>
              </a:ext>
            </a:extLst>
          </p:cNvPr>
          <p:cNvSpPr txBox="1"/>
          <p:nvPr/>
        </p:nvSpPr>
        <p:spPr>
          <a:xfrm>
            <a:off x="2648290" y="1066056"/>
            <a:ext cx="6042248" cy="646331"/>
          </a:xfrm>
          <a:prstGeom prst="rect">
            <a:avLst/>
          </a:prstGeom>
          <a:noFill/>
        </p:spPr>
        <p:txBody>
          <a:bodyPr wrap="square">
            <a:spAutoFit/>
          </a:bodyPr>
          <a:lstStyle/>
          <a:p>
            <a:r>
              <a:rPr lang="he-IL" sz="3600" b="1" dirty="0">
                <a:latin typeface="David" panose="020E0502060401010101" pitchFamily="34" charset="-79"/>
                <a:cs typeface="David" panose="020E0502060401010101" pitchFamily="34" charset="-79"/>
              </a:rPr>
              <a:t>מה ראיתי אצל התלמידים</a:t>
            </a:r>
            <a:r>
              <a:rPr lang="he-IL" sz="3600" b="1" dirty="0">
                <a:latin typeface="Times New Roman" panose="02020603050405020304" pitchFamily="18" charset="0"/>
                <a:cs typeface="Times New Roman" panose="02020603050405020304" pitchFamily="18" charset="0"/>
              </a:rPr>
              <a:t>?</a:t>
            </a:r>
          </a:p>
        </p:txBody>
      </p:sp>
      <p:sp>
        <p:nvSpPr>
          <p:cNvPr id="5" name="תיבת טקסט 4">
            <a:extLst>
              <a:ext uri="{FF2B5EF4-FFF2-40B4-BE49-F238E27FC236}">
                <a16:creationId xmlns:a16="http://schemas.microsoft.com/office/drawing/2014/main" id="{E1FB6AD2-581E-E1AD-3FFA-9F01EFD9DD1A}"/>
              </a:ext>
            </a:extLst>
          </p:cNvPr>
          <p:cNvSpPr txBox="1"/>
          <p:nvPr/>
        </p:nvSpPr>
        <p:spPr>
          <a:xfrm>
            <a:off x="5704109" y="1951672"/>
            <a:ext cx="6042248" cy="1569660"/>
          </a:xfrm>
          <a:prstGeom prst="rect">
            <a:avLst/>
          </a:prstGeom>
          <a:noFill/>
        </p:spPr>
        <p:txBody>
          <a:bodyPr wrap="square">
            <a:spAutoFit/>
          </a:bodyPr>
          <a:lstStyle/>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הצליחו לשלב בין התבניות.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נהנו מהאתגר.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הרגישו תחושת הצלחה. </a:t>
            </a:r>
          </a:p>
        </p:txBody>
      </p:sp>
      <p:sp>
        <p:nvSpPr>
          <p:cNvPr id="2" name="תיבת טקסט 1">
            <a:extLst>
              <a:ext uri="{FF2B5EF4-FFF2-40B4-BE49-F238E27FC236}">
                <a16:creationId xmlns:a16="http://schemas.microsoft.com/office/drawing/2014/main" id="{99AF9EB8-BF48-8158-8A4E-9CB5A0DAF804}"/>
              </a:ext>
            </a:extLst>
          </p:cNvPr>
          <p:cNvSpPr txBox="1"/>
          <p:nvPr/>
        </p:nvSpPr>
        <p:spPr>
          <a:xfrm>
            <a:off x="1353016" y="3450272"/>
            <a:ext cx="3851949" cy="584775"/>
          </a:xfrm>
          <a:prstGeom prst="rect">
            <a:avLst/>
          </a:prstGeom>
          <a:noFill/>
        </p:spPr>
        <p:txBody>
          <a:bodyPr wrap="square">
            <a:spAutoFit/>
          </a:bodyPr>
          <a:lstStyle/>
          <a:p>
            <a:r>
              <a:rPr lang="he-IL" sz="3200" dirty="0">
                <a:latin typeface="David" panose="020E0502060401010101" pitchFamily="34" charset="-79"/>
                <a:cs typeface="David" panose="020E0502060401010101" pitchFamily="34" charset="-79"/>
              </a:rPr>
              <a:t>אבל...</a:t>
            </a:r>
          </a:p>
        </p:txBody>
      </p:sp>
      <p:sp>
        <p:nvSpPr>
          <p:cNvPr id="3" name="תיבת טקסט 2">
            <a:extLst>
              <a:ext uri="{FF2B5EF4-FFF2-40B4-BE49-F238E27FC236}">
                <a16:creationId xmlns:a16="http://schemas.microsoft.com/office/drawing/2014/main" id="{DB4D8D0A-A5A8-B128-384C-56B8DD9B6259}"/>
              </a:ext>
            </a:extLst>
          </p:cNvPr>
          <p:cNvSpPr txBox="1"/>
          <p:nvPr/>
        </p:nvSpPr>
        <p:spPr>
          <a:xfrm>
            <a:off x="290285" y="4013775"/>
            <a:ext cx="7986037" cy="2062103"/>
          </a:xfrm>
          <a:prstGeom prst="rect">
            <a:avLst/>
          </a:prstGeom>
          <a:noFill/>
        </p:spPr>
        <p:txBody>
          <a:bodyPr wrap="square">
            <a:spAutoFit/>
          </a:bodyPr>
          <a:lstStyle/>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ראו בכך פתרון של תרגיל מסוים.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לא זיהו עיקרון כללי.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לא הבינו כיצד הרעיון יכול לסייע להם בפתרון בעיות אחרות בעתיד. </a:t>
            </a:r>
          </a:p>
        </p:txBody>
      </p:sp>
    </p:spTree>
    <p:extLst>
      <p:ext uri="{BB962C8B-B14F-4D97-AF65-F5344CB8AC3E}">
        <p14:creationId xmlns:p14="http://schemas.microsoft.com/office/powerpoint/2010/main" val="332143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EBE9899-F6A0-05D5-939E-08BA7D170FD8}"/>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33EEA34A-B948-BB51-57C4-7F034CA89670}"/>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משימה</a:t>
            </a:r>
          </a:p>
        </p:txBody>
      </p:sp>
      <p:sp>
        <p:nvSpPr>
          <p:cNvPr id="7" name="תיבת טקסט 6">
            <a:extLst>
              <a:ext uri="{FF2B5EF4-FFF2-40B4-BE49-F238E27FC236}">
                <a16:creationId xmlns:a16="http://schemas.microsoft.com/office/drawing/2014/main" id="{F5CF7BE4-B399-48BA-5689-3CBBA936EC32}"/>
              </a:ext>
            </a:extLst>
          </p:cNvPr>
          <p:cNvSpPr txBox="1"/>
          <p:nvPr/>
        </p:nvSpPr>
        <p:spPr>
          <a:xfrm>
            <a:off x="2648290" y="1066056"/>
            <a:ext cx="6042248" cy="646331"/>
          </a:xfrm>
          <a:prstGeom prst="rect">
            <a:avLst/>
          </a:prstGeom>
          <a:noFill/>
        </p:spPr>
        <p:txBody>
          <a:bodyPr wrap="square">
            <a:spAutoFit/>
          </a:bodyPr>
          <a:lstStyle/>
          <a:p>
            <a:r>
              <a:rPr lang="he-IL" sz="3600" b="1" dirty="0">
                <a:latin typeface="David" panose="020E0502060401010101" pitchFamily="34" charset="-79"/>
                <a:cs typeface="David" panose="020E0502060401010101" pitchFamily="34" charset="-79"/>
              </a:rPr>
              <a:t>מה ראיתי אצל התלמידים</a:t>
            </a:r>
            <a:r>
              <a:rPr lang="he-IL" sz="3600" b="1" dirty="0">
                <a:latin typeface="Times New Roman" panose="02020603050405020304" pitchFamily="18" charset="0"/>
                <a:cs typeface="Times New Roman" panose="02020603050405020304" pitchFamily="18" charset="0"/>
              </a:rPr>
              <a:t>?</a:t>
            </a:r>
          </a:p>
        </p:txBody>
      </p:sp>
      <p:sp>
        <p:nvSpPr>
          <p:cNvPr id="5" name="תיבת טקסט 4">
            <a:extLst>
              <a:ext uri="{FF2B5EF4-FFF2-40B4-BE49-F238E27FC236}">
                <a16:creationId xmlns:a16="http://schemas.microsoft.com/office/drawing/2014/main" id="{362AAD91-07C9-276E-1347-054A447A4E5F}"/>
              </a:ext>
            </a:extLst>
          </p:cNvPr>
          <p:cNvSpPr txBox="1"/>
          <p:nvPr/>
        </p:nvSpPr>
        <p:spPr>
          <a:xfrm>
            <a:off x="5704109" y="1951672"/>
            <a:ext cx="6042248" cy="1569660"/>
          </a:xfrm>
          <a:prstGeom prst="rect">
            <a:avLst/>
          </a:prstGeom>
          <a:noFill/>
        </p:spPr>
        <p:txBody>
          <a:bodyPr wrap="square">
            <a:spAutoFit/>
          </a:bodyPr>
          <a:lstStyle/>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הצליחו לשלב בין התבניות.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נהנו מהאתגר.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הרגישו תחושת הצלחה. </a:t>
            </a:r>
          </a:p>
        </p:txBody>
      </p:sp>
      <p:sp>
        <p:nvSpPr>
          <p:cNvPr id="2" name="תיבת טקסט 1">
            <a:extLst>
              <a:ext uri="{FF2B5EF4-FFF2-40B4-BE49-F238E27FC236}">
                <a16:creationId xmlns:a16="http://schemas.microsoft.com/office/drawing/2014/main" id="{B11FC7BC-2B60-D54C-AD42-DDDE506D0E0C}"/>
              </a:ext>
            </a:extLst>
          </p:cNvPr>
          <p:cNvSpPr txBox="1"/>
          <p:nvPr/>
        </p:nvSpPr>
        <p:spPr>
          <a:xfrm>
            <a:off x="1353016" y="3450272"/>
            <a:ext cx="3851949" cy="584775"/>
          </a:xfrm>
          <a:prstGeom prst="rect">
            <a:avLst/>
          </a:prstGeom>
          <a:noFill/>
        </p:spPr>
        <p:txBody>
          <a:bodyPr wrap="square">
            <a:spAutoFit/>
          </a:bodyPr>
          <a:lstStyle/>
          <a:p>
            <a:r>
              <a:rPr lang="he-IL" sz="3200" dirty="0">
                <a:latin typeface="David" panose="020E0502060401010101" pitchFamily="34" charset="-79"/>
                <a:cs typeface="David" panose="020E0502060401010101" pitchFamily="34" charset="-79"/>
              </a:rPr>
              <a:t>אבל...</a:t>
            </a:r>
          </a:p>
        </p:txBody>
      </p:sp>
      <p:sp>
        <p:nvSpPr>
          <p:cNvPr id="3" name="תיבת טקסט 2">
            <a:extLst>
              <a:ext uri="{FF2B5EF4-FFF2-40B4-BE49-F238E27FC236}">
                <a16:creationId xmlns:a16="http://schemas.microsoft.com/office/drawing/2014/main" id="{DD547494-9522-D870-D897-03463AA3BE42}"/>
              </a:ext>
            </a:extLst>
          </p:cNvPr>
          <p:cNvSpPr txBox="1"/>
          <p:nvPr/>
        </p:nvSpPr>
        <p:spPr>
          <a:xfrm>
            <a:off x="290285" y="4013775"/>
            <a:ext cx="7986037" cy="2062103"/>
          </a:xfrm>
          <a:prstGeom prst="rect">
            <a:avLst/>
          </a:prstGeom>
          <a:noFill/>
        </p:spPr>
        <p:txBody>
          <a:bodyPr wrap="square">
            <a:spAutoFit/>
          </a:bodyPr>
          <a:lstStyle/>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ראו בכך פתרון של תרגיל מסוים.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לא זיהו עיקרון כללי.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הם לא הבינו כיצד הרעיון יכול לסייע להם בפתרון בעיות אחרות בעתיד. </a:t>
            </a:r>
          </a:p>
        </p:txBody>
      </p:sp>
    </p:spTree>
    <p:extLst>
      <p:ext uri="{BB962C8B-B14F-4D97-AF65-F5344CB8AC3E}">
        <p14:creationId xmlns:p14="http://schemas.microsoft.com/office/powerpoint/2010/main" val="2354820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B32B9-CB78-C9E5-7F4D-521790F7E86F}"/>
            </a:ext>
          </a:extLst>
        </p:cNvPr>
        <p:cNvGrpSpPr/>
        <p:nvPr/>
      </p:nvGrpSpPr>
      <p:grpSpPr>
        <a:xfrm>
          <a:off x="0" y="0"/>
          <a:ext cx="0" cy="0"/>
          <a:chOff x="0" y="0"/>
          <a:chExt cx="0" cy="0"/>
        </a:xfrm>
      </p:grpSpPr>
      <p:sp>
        <p:nvSpPr>
          <p:cNvPr id="4" name="כותרת 1">
            <a:extLst>
              <a:ext uri="{FF2B5EF4-FFF2-40B4-BE49-F238E27FC236}">
                <a16:creationId xmlns:a16="http://schemas.microsoft.com/office/drawing/2014/main" id="{ABB73C77-9B36-1103-18C4-4CEEAFE63336}"/>
              </a:ext>
            </a:extLst>
          </p:cNvPr>
          <p:cNvSpPr>
            <a:spLocks noGrp="1"/>
          </p:cNvSpPr>
          <p:nvPr>
            <p:ph type="title"/>
          </p:nvPr>
        </p:nvSpPr>
        <p:spPr>
          <a:xfrm>
            <a:off x="2273076" y="0"/>
            <a:ext cx="8229600" cy="1143000"/>
          </a:xfrm>
        </p:spPr>
        <p:txBody>
          <a:bodyPr/>
          <a:lstStyle/>
          <a:p>
            <a:pPr algn="ctr" defTabSz="432000"/>
            <a:r>
              <a:rPr lang="he-IL" altLang="he-IL" b="1" dirty="0">
                <a:latin typeface="David" panose="020E0502060401010101" pitchFamily="34" charset="-79"/>
                <a:cs typeface="David" panose="020E0502060401010101" pitchFamily="34" charset="-79"/>
              </a:rPr>
              <a:t>שילוב בין תבניות - משימה</a:t>
            </a:r>
          </a:p>
        </p:txBody>
      </p:sp>
      <p:sp>
        <p:nvSpPr>
          <p:cNvPr id="7" name="תיבת טקסט 6">
            <a:extLst>
              <a:ext uri="{FF2B5EF4-FFF2-40B4-BE49-F238E27FC236}">
                <a16:creationId xmlns:a16="http://schemas.microsoft.com/office/drawing/2014/main" id="{9330122C-D530-8731-E568-8B1C1BFCD06C}"/>
              </a:ext>
            </a:extLst>
          </p:cNvPr>
          <p:cNvSpPr txBox="1"/>
          <p:nvPr/>
        </p:nvSpPr>
        <p:spPr>
          <a:xfrm>
            <a:off x="2648290" y="1066056"/>
            <a:ext cx="5189424" cy="646331"/>
          </a:xfrm>
          <a:prstGeom prst="rect">
            <a:avLst/>
          </a:prstGeom>
          <a:noFill/>
        </p:spPr>
        <p:txBody>
          <a:bodyPr wrap="square">
            <a:spAutoFit/>
          </a:bodyPr>
          <a:lstStyle/>
          <a:p>
            <a:r>
              <a:rPr lang="he-IL" sz="3600" b="1" dirty="0">
                <a:latin typeface="David" panose="020E0502060401010101" pitchFamily="34" charset="-79"/>
                <a:cs typeface="David" panose="020E0502060401010101" pitchFamily="34" charset="-79"/>
              </a:rPr>
              <a:t>שאלה למחשבה</a:t>
            </a:r>
            <a:endParaRPr lang="he-IL" sz="3600" b="1" dirty="0">
              <a:latin typeface="Times New Roman" panose="02020603050405020304" pitchFamily="18" charset="0"/>
              <a:cs typeface="Times New Roman" panose="02020603050405020304" pitchFamily="18" charset="0"/>
            </a:endParaRPr>
          </a:p>
        </p:txBody>
      </p:sp>
      <p:sp>
        <p:nvSpPr>
          <p:cNvPr id="5" name="תיבת טקסט 4">
            <a:extLst>
              <a:ext uri="{FF2B5EF4-FFF2-40B4-BE49-F238E27FC236}">
                <a16:creationId xmlns:a16="http://schemas.microsoft.com/office/drawing/2014/main" id="{1ECEE4DA-F88D-7A65-73A8-CE0AC1F8E7F7}"/>
              </a:ext>
            </a:extLst>
          </p:cNvPr>
          <p:cNvSpPr txBox="1"/>
          <p:nvPr/>
        </p:nvSpPr>
        <p:spPr>
          <a:xfrm>
            <a:off x="3029272" y="1754775"/>
            <a:ext cx="8451614" cy="2554545"/>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כאשר תלמיד מקבל בעיה חדשה,</a:t>
            </a:r>
          </a:p>
          <a:p>
            <a:r>
              <a:rPr lang="he-IL" sz="3200" b="1" dirty="0">
                <a:latin typeface="David" panose="020E0502060401010101" pitchFamily="34" charset="-79"/>
                <a:cs typeface="David" panose="020E0502060401010101" pitchFamily="34" charset="-79"/>
              </a:rPr>
              <a:t>האם הוא:</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מחפש פתרון דומה</a:t>
            </a:r>
            <a:r>
              <a:rPr lang="he-IL" sz="3200" b="1" dirty="0">
                <a:latin typeface="Times New Roman" panose="02020603050405020304" pitchFamily="18" charset="0"/>
                <a:cs typeface="Times New Roman" panose="02020603050405020304" pitchFamily="18" charset="0"/>
              </a:rPr>
              <a:t>?</a:t>
            </a:r>
            <a:r>
              <a:rPr lang="he-IL" sz="3200" b="1" dirty="0">
                <a:latin typeface="David" panose="020E0502060401010101" pitchFamily="34" charset="-79"/>
                <a:cs typeface="David" panose="020E0502060401010101" pitchFamily="34" charset="-79"/>
              </a:rPr>
              <a:t>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ממציא מחדש את הגלגל</a:t>
            </a:r>
            <a:r>
              <a:rPr lang="he-IL" sz="3200" b="1" dirty="0">
                <a:latin typeface="Times New Roman" panose="02020603050405020304" pitchFamily="18" charset="0"/>
                <a:cs typeface="Times New Roman" panose="02020603050405020304" pitchFamily="18" charset="0"/>
              </a:rPr>
              <a:t>?</a:t>
            </a:r>
            <a:r>
              <a:rPr lang="he-IL" sz="3200" b="1" dirty="0">
                <a:latin typeface="David" panose="020E0502060401010101" pitchFamily="34" charset="-79"/>
                <a:cs typeface="David" panose="020E0502060401010101" pitchFamily="34" charset="-79"/>
              </a:rPr>
              <a:t> </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או מזהה תבנית</a:t>
            </a:r>
            <a:r>
              <a:rPr lang="he-IL" sz="3200" b="1" dirty="0">
                <a:latin typeface="Times New Roman" panose="02020603050405020304" pitchFamily="18" charset="0"/>
                <a:cs typeface="Times New Roman" panose="02020603050405020304" pitchFamily="18" charset="0"/>
              </a:rPr>
              <a:t>?</a:t>
            </a:r>
            <a:r>
              <a:rPr lang="he-IL" sz="3200" b="1" dirty="0">
                <a:latin typeface="David" panose="020E0502060401010101" pitchFamily="34" charset="-79"/>
                <a:cs typeface="David" panose="020E0502060401010101" pitchFamily="34" charset="-79"/>
              </a:rPr>
              <a:t> </a:t>
            </a:r>
          </a:p>
        </p:txBody>
      </p:sp>
      <p:sp>
        <p:nvSpPr>
          <p:cNvPr id="3" name="תיבת טקסט 2">
            <a:extLst>
              <a:ext uri="{FF2B5EF4-FFF2-40B4-BE49-F238E27FC236}">
                <a16:creationId xmlns:a16="http://schemas.microsoft.com/office/drawing/2014/main" id="{F6257CD0-E51C-D870-37EF-7CBC703A0D74}"/>
              </a:ext>
            </a:extLst>
          </p:cNvPr>
          <p:cNvSpPr txBox="1"/>
          <p:nvPr/>
        </p:nvSpPr>
        <p:spPr>
          <a:xfrm>
            <a:off x="-148323" y="4309320"/>
            <a:ext cx="7986037" cy="2062103"/>
          </a:xfrm>
          <a:prstGeom prst="rect">
            <a:avLst/>
          </a:prstGeom>
          <a:noFill/>
        </p:spPr>
        <p:txBody>
          <a:bodyPr wrap="square">
            <a:spAutoFit/>
          </a:bodyPr>
          <a:lstStyle/>
          <a:p>
            <a:r>
              <a:rPr lang="he-IL" sz="3200" b="1" dirty="0">
                <a:latin typeface="David" panose="020E0502060401010101" pitchFamily="34" charset="-79"/>
                <a:cs typeface="David" panose="020E0502060401010101" pitchFamily="34" charset="-79"/>
              </a:rPr>
              <a:t>אולי תפקידנו כמורי מדעי המחשב:</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אינו ללמד עוד פתרונות,</a:t>
            </a:r>
          </a:p>
          <a:p>
            <a:pPr marL="457200" indent="-457200">
              <a:buFont typeface="Wingdings" panose="05000000000000000000" pitchFamily="2" charset="2"/>
              <a:buChar char="Ø"/>
            </a:pPr>
            <a:r>
              <a:rPr lang="he-IL" sz="3200" b="1" dirty="0">
                <a:latin typeface="David" panose="020E0502060401010101" pitchFamily="34" charset="-79"/>
                <a:cs typeface="David" panose="020E0502060401010101" pitchFamily="34" charset="-79"/>
              </a:rPr>
              <a:t>אלא לעזור לתלמידים לזהות תבניות ולשלב ביניהן.</a:t>
            </a:r>
          </a:p>
        </p:txBody>
      </p:sp>
    </p:spTree>
    <p:extLst>
      <p:ext uri="{BB962C8B-B14F-4D97-AF65-F5344CB8AC3E}">
        <p14:creationId xmlns:p14="http://schemas.microsoft.com/office/powerpoint/2010/main" val="273692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he-IL"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he-IL"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he-IL"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he-IL"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he-IL"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he-IL"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18404</TotalTime>
  <Words>2050</Words>
  <Application>Microsoft Office PowerPoint</Application>
  <PresentationFormat>מסך רחב</PresentationFormat>
  <Paragraphs>345</Paragraphs>
  <Slides>30</Slides>
  <Notes>0</Notes>
  <HiddenSlides>1</HiddenSlides>
  <MMClips>0</MMClips>
  <ScaleCrop>false</ScaleCrop>
  <HeadingPairs>
    <vt:vector size="6" baseType="variant">
      <vt:variant>
        <vt:lpstr>גופנים בשימוש</vt:lpstr>
      </vt:variant>
      <vt:variant>
        <vt:i4>8</vt:i4>
      </vt:variant>
      <vt:variant>
        <vt:lpstr>ערכת נושא</vt:lpstr>
      </vt:variant>
      <vt:variant>
        <vt:i4>3</vt:i4>
      </vt:variant>
      <vt:variant>
        <vt:lpstr>כותרות שקופיות</vt:lpstr>
      </vt:variant>
      <vt:variant>
        <vt:i4>30</vt:i4>
      </vt:variant>
    </vt:vector>
  </HeadingPairs>
  <TitlesOfParts>
    <vt:vector size="41" baseType="lpstr">
      <vt:lpstr>Arial</vt:lpstr>
      <vt:lpstr>Calibri</vt:lpstr>
      <vt:lpstr>Century</vt:lpstr>
      <vt:lpstr>Clarendon</vt:lpstr>
      <vt:lpstr>David</vt:lpstr>
      <vt:lpstr>Times New Roman</vt:lpstr>
      <vt:lpstr>Wingdings</vt:lpstr>
      <vt:lpstr>Wingdings 2</vt:lpstr>
      <vt:lpstr>Diseño predeterminado</vt:lpstr>
      <vt:lpstr>Diseño predeterminado</vt:lpstr>
      <vt:lpstr>Diseño predeterminado</vt:lpstr>
      <vt:lpstr>Combining  between Templates</vt:lpstr>
      <vt:lpstr>שילוב בין תבניות</vt:lpstr>
      <vt:lpstr> שילוב בין תבניות – מה השתנה?</vt:lpstr>
      <vt:lpstr>נא פתרו את משימת האלגוריתם והצבעים</vt:lpstr>
      <vt:lpstr>שילוב בין תבניות - משימה</vt:lpstr>
      <vt:lpstr>שילוב בין תבניות - משימה</vt:lpstr>
      <vt:lpstr>שילוב בין תבניות - משימה</vt:lpstr>
      <vt:lpstr>שילוב בין תבניות - משימה</vt:lpstr>
      <vt:lpstr>שילוב בין תבניות - משימה</vt:lpstr>
      <vt:lpstr>המטרה:  לתת למורים כלי שיסייע לתלמידים להשתמש בידע קודם בפתרון בעיות חדשות</vt:lpstr>
      <vt:lpstr>שילוב בין תבניות - רקע</vt:lpstr>
      <vt:lpstr>שילוב בין תבניות - מבוא</vt:lpstr>
      <vt:lpstr>1.  אינטגרציית התכוניות? </vt:lpstr>
      <vt:lpstr>2.  תבניות</vt:lpstr>
      <vt:lpstr>דוגמאות לתבניות</vt:lpstr>
      <vt:lpstr>שילוב בין תבניות - מבוא</vt:lpstr>
      <vt:lpstr>סוגים של תבניות</vt:lpstr>
      <vt:lpstr>שילוב בין תבניות - דוגמה</vt:lpstr>
      <vt:lpstr>מצגת של PowerPoint‏</vt:lpstr>
      <vt:lpstr>שילוב בין תבניות  –  מבט על  –  תכנון שעורים</vt:lpstr>
      <vt:lpstr>שיעור I  –  אלגוריתמי</vt:lpstr>
      <vt:lpstr>שיעור II  –  אלגוריתמי</vt:lpstr>
      <vt:lpstr>שיעור III  – שיעור "המשך" עדין רק אלגוריתמי + הרכבה </vt:lpstr>
      <vt:lpstr>שיעור IV  – שילוב מבנה  מערך </vt:lpstr>
      <vt:lpstr>שיעור V  – שילוב מבנה רשימה מקושרת </vt:lpstr>
      <vt:lpstr>שיעור VI  – שילוב מבנה עץ בינארי </vt:lpstr>
      <vt:lpstr>שיעור VII  – שילוב מבנה נתונים חדש - מחסנית </vt:lpstr>
      <vt:lpstr>שיעור VIII  – שילוב אלגוריתמי + מבנה + עצם </vt:lpstr>
      <vt:lpstr>הצגת הפעולות לפי מבנה אלגוריתמי מציאת הסכום והמקסימאלי </vt:lpstr>
      <vt:lpstr>ת ו ד ה   ר ב ה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שילוב בין תבניות - Combining  between Templates</dc:title>
  <dc:creator>דפנה מינסטר;Dafna Minster</dc:creator>
  <cp:lastModifiedBy>דפנה מינסטר</cp:lastModifiedBy>
  <cp:revision>124</cp:revision>
  <dcterms:created xsi:type="dcterms:W3CDTF">2022-07-05T15:36:28Z</dcterms:created>
  <dcterms:modified xsi:type="dcterms:W3CDTF">2026-06-28T09:52:58Z</dcterms:modified>
</cp:coreProperties>
</file>